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7" r:id="rId2"/>
    <p:sldId id="258" r:id="rId3"/>
    <p:sldId id="259" r:id="rId4"/>
    <p:sldId id="272" r:id="rId5"/>
    <p:sldId id="273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-35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602AD-E988-4CA0-BFB6-E693EB169425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353ED-A868-4753-81E8-CD9B2E581D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768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5068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0105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4241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959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6150" y="1670050"/>
            <a:ext cx="8012113" cy="45069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9021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578A8-144E-44AB-9190-5C76DD921061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60ED-50AA-4B27-9F39-27A07172E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555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578A8-144E-44AB-9190-5C76DD921061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60ED-50AA-4B27-9F39-27A07172E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752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578A8-144E-44AB-9190-5C76DD921061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60ED-50AA-4B27-9F39-27A07172E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518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578A8-144E-44AB-9190-5C76DD921061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60ED-50AA-4B27-9F39-27A07172E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585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578A8-144E-44AB-9190-5C76DD921061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60ED-50AA-4B27-9F39-27A07172E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986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578A8-144E-44AB-9190-5C76DD921061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60ED-50AA-4B27-9F39-27A07172E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133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578A8-144E-44AB-9190-5C76DD921061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60ED-50AA-4B27-9F39-27A07172E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185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578A8-144E-44AB-9190-5C76DD921061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60ED-50AA-4B27-9F39-27A07172E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421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578A8-144E-44AB-9190-5C76DD921061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60ED-50AA-4B27-9F39-27A07172E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321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578A8-144E-44AB-9190-5C76DD921061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60ED-50AA-4B27-9F39-27A07172E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19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578A8-144E-44AB-9190-5C76DD921061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60ED-50AA-4B27-9F39-27A07172E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179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578A8-144E-44AB-9190-5C76DD921061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860ED-50AA-4B27-9F39-27A07172E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63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7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740" y="3734845"/>
            <a:ext cx="6099260" cy="31352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971"/>
            <a:ext cx="6084094" cy="31457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36" y="608613"/>
            <a:ext cx="6098864" cy="31083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614"/>
            <a:ext cx="6084094" cy="3096800"/>
          </a:xfrm>
          <a:prstGeom prst="rect">
            <a:avLst/>
          </a:prstGeom>
        </p:spPr>
      </p:pic>
      <p:cxnSp>
        <p:nvCxnSpPr>
          <p:cNvPr id="814" name="Прямая соединительная линия 813"/>
          <p:cNvCxnSpPr/>
          <p:nvPr/>
        </p:nvCxnSpPr>
        <p:spPr>
          <a:xfrm>
            <a:off x="6084094" y="631031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7" name="Прямая соединительная линия 836"/>
          <p:cNvCxnSpPr/>
          <p:nvPr/>
        </p:nvCxnSpPr>
        <p:spPr>
          <a:xfrm>
            <a:off x="0" y="3710448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63" name="Рисунок 12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126" y="1267058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64" name="Рисунок 12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3322" y="1283692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65" name="Рисунок 12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168" y="4433715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66" name="Рисунок 12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0261" y="4429648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31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ТЕРРИТОРИИ СФО И УФО </a:t>
            </a:r>
          </a:p>
          <a:p>
            <a:r>
              <a:rPr lang="ru-RU" dirty="0">
                <a:solidFill>
                  <a:schemeClr val="bg1"/>
                </a:solidFill>
              </a:rPr>
              <a:t>(от </a:t>
            </a:r>
            <a:r>
              <a:rPr lang="ru-RU" dirty="0" smtClean="0">
                <a:solidFill>
                  <a:schemeClr val="bg1"/>
                </a:solidFill>
              </a:rPr>
              <a:t>28.10.2019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29.10.2019)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58" name="Группа 57"/>
          <p:cNvGrpSpPr/>
          <p:nvPr/>
        </p:nvGrpSpPr>
        <p:grpSpPr>
          <a:xfrm>
            <a:off x="11467356" y="45254"/>
            <a:ext cx="625999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642386" y="1865622"/>
            <a:ext cx="4877189" cy="1372451"/>
            <a:chOff x="642386" y="1865622"/>
            <a:chExt cx="4877189" cy="1372451"/>
          </a:xfrm>
        </p:grpSpPr>
        <p:sp>
          <p:nvSpPr>
            <p:cNvPr id="433" name="TextBox 432"/>
            <p:cNvSpPr txBox="1"/>
            <p:nvPr/>
          </p:nvSpPr>
          <p:spPr>
            <a:xfrm>
              <a:off x="1917103" y="2199320"/>
              <a:ext cx="735865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Новосибирск</a:t>
              </a:r>
              <a:endParaRPr lang="ru-RU" sz="700" dirty="0"/>
            </a:p>
          </p:txBody>
        </p:sp>
        <p:sp>
          <p:nvSpPr>
            <p:cNvPr id="434" name="TextBox 433"/>
            <p:cNvSpPr txBox="1"/>
            <p:nvPr/>
          </p:nvSpPr>
          <p:spPr>
            <a:xfrm>
              <a:off x="2028935" y="2618669"/>
              <a:ext cx="575752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Барнаул</a:t>
              </a:r>
              <a:endParaRPr lang="ru-RU" sz="700" dirty="0"/>
            </a:p>
          </p:txBody>
        </p:sp>
        <p:sp>
          <p:nvSpPr>
            <p:cNvPr id="435" name="TextBox 434"/>
            <p:cNvSpPr txBox="1"/>
            <p:nvPr/>
          </p:nvSpPr>
          <p:spPr>
            <a:xfrm>
              <a:off x="642386" y="2221679"/>
              <a:ext cx="527003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Омск</a:t>
              </a:r>
              <a:endParaRPr lang="ru-RU" sz="700" dirty="0"/>
            </a:p>
          </p:txBody>
        </p:sp>
        <p:sp>
          <p:nvSpPr>
            <p:cNvPr id="436" name="TextBox 435"/>
            <p:cNvSpPr txBox="1"/>
            <p:nvPr/>
          </p:nvSpPr>
          <p:spPr>
            <a:xfrm>
              <a:off x="3295465" y="2009727"/>
              <a:ext cx="685880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Красноярск</a:t>
              </a:r>
              <a:endParaRPr lang="ru-RU" sz="700" dirty="0"/>
            </a:p>
          </p:txBody>
        </p:sp>
        <p:sp>
          <p:nvSpPr>
            <p:cNvPr id="437" name="TextBox 436"/>
            <p:cNvSpPr txBox="1"/>
            <p:nvPr/>
          </p:nvSpPr>
          <p:spPr>
            <a:xfrm>
              <a:off x="4959568" y="2870669"/>
              <a:ext cx="560007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Иркутск</a:t>
              </a:r>
              <a:endParaRPr lang="ru-RU" sz="700" dirty="0"/>
            </a:p>
          </p:txBody>
        </p:sp>
        <p:sp>
          <p:nvSpPr>
            <p:cNvPr id="439" name="TextBox 438"/>
            <p:cNvSpPr txBox="1"/>
            <p:nvPr/>
          </p:nvSpPr>
          <p:spPr>
            <a:xfrm>
              <a:off x="2316811" y="3038018"/>
              <a:ext cx="828131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Горно-Алтайск</a:t>
              </a:r>
              <a:endParaRPr lang="ru-RU" sz="700" dirty="0"/>
            </a:p>
          </p:txBody>
        </p:sp>
        <p:sp>
          <p:nvSpPr>
            <p:cNvPr id="440" name="TextBox 439"/>
            <p:cNvSpPr txBox="1"/>
            <p:nvPr/>
          </p:nvSpPr>
          <p:spPr>
            <a:xfrm>
              <a:off x="2289211" y="1865622"/>
              <a:ext cx="527003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Томск</a:t>
              </a:r>
              <a:endParaRPr lang="ru-RU" sz="700" dirty="0"/>
            </a:p>
          </p:txBody>
        </p:sp>
      </p:grpSp>
      <p:sp>
        <p:nvSpPr>
          <p:cNvPr id="438" name="TextBox 437"/>
          <p:cNvSpPr txBox="1"/>
          <p:nvPr/>
        </p:nvSpPr>
        <p:spPr>
          <a:xfrm>
            <a:off x="1149895" y="3708111"/>
            <a:ext cx="3438772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29.10.2019 </a:t>
            </a:r>
            <a:r>
              <a:rPr lang="ru-RU" sz="1100" dirty="0">
                <a:solidFill>
                  <a:schemeClr val="tx1"/>
                </a:solidFill>
              </a:rPr>
              <a:t>или </a:t>
            </a:r>
            <a:r>
              <a:rPr lang="ru-RU" sz="1100" dirty="0" smtClean="0">
                <a:solidFill>
                  <a:schemeClr val="tx1"/>
                </a:solidFill>
              </a:rPr>
              <a:t>22.00 </a:t>
            </a:r>
            <a:r>
              <a:rPr lang="ru-RU" sz="1100" dirty="0">
                <a:solidFill>
                  <a:schemeClr val="tx1"/>
                </a:solidFill>
              </a:rPr>
              <a:t>(местн.) </a:t>
            </a:r>
            <a:r>
              <a:rPr lang="ru-RU" sz="1100" dirty="0" smtClean="0">
                <a:solidFill>
                  <a:schemeClr val="tx1"/>
                </a:solidFill>
              </a:rPr>
              <a:t>29.10.2019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73" name="TextBox 472"/>
          <p:cNvSpPr txBox="1"/>
          <p:nvPr/>
        </p:nvSpPr>
        <p:spPr>
          <a:xfrm>
            <a:off x="7436148" y="3716972"/>
            <a:ext cx="3438772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24.00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29.10.2019 </a:t>
            </a:r>
            <a:r>
              <a:rPr lang="ru-RU" sz="1100" dirty="0">
                <a:solidFill>
                  <a:schemeClr val="tx1"/>
                </a:solidFill>
              </a:rPr>
              <a:t>или </a:t>
            </a:r>
            <a:r>
              <a:rPr lang="ru-RU" sz="1100" dirty="0" smtClean="0">
                <a:solidFill>
                  <a:schemeClr val="tx1"/>
                </a:solidFill>
              </a:rPr>
              <a:t>04.00 </a:t>
            </a:r>
            <a:r>
              <a:rPr lang="ru-RU" sz="1100" dirty="0">
                <a:solidFill>
                  <a:schemeClr val="tx1"/>
                </a:solidFill>
              </a:rPr>
              <a:t>(местн.) </a:t>
            </a:r>
            <a:r>
              <a:rPr lang="ru-RU" sz="1100" dirty="0" smtClean="0">
                <a:solidFill>
                  <a:schemeClr val="tx1"/>
                </a:solidFill>
              </a:rPr>
              <a:t>30.10.2019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74" name="TextBox 473"/>
          <p:cNvSpPr txBox="1"/>
          <p:nvPr/>
        </p:nvSpPr>
        <p:spPr>
          <a:xfrm>
            <a:off x="1026334" y="609470"/>
            <a:ext cx="3538321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06.00 (мск</a:t>
            </a:r>
            <a:r>
              <a:rPr lang="ru-RU" sz="1100" dirty="0">
                <a:solidFill>
                  <a:schemeClr val="tx1"/>
                </a:solidFill>
              </a:rPr>
              <a:t>) </a:t>
            </a:r>
            <a:r>
              <a:rPr lang="ru-RU" sz="1100" dirty="0" smtClean="0">
                <a:solidFill>
                  <a:schemeClr val="tx1"/>
                </a:solidFill>
              </a:rPr>
              <a:t>29.10.2019 </a:t>
            </a:r>
            <a:r>
              <a:rPr lang="ru-RU" sz="1100" dirty="0">
                <a:solidFill>
                  <a:schemeClr val="tx1"/>
                </a:solidFill>
              </a:rPr>
              <a:t>или </a:t>
            </a:r>
            <a:r>
              <a:rPr lang="ru-RU" sz="1100" dirty="0" smtClean="0">
                <a:solidFill>
                  <a:schemeClr val="tx1"/>
                </a:solidFill>
              </a:rPr>
              <a:t>10.00 </a:t>
            </a:r>
            <a:r>
              <a:rPr lang="ru-RU" sz="1100" dirty="0">
                <a:solidFill>
                  <a:schemeClr val="tx1"/>
                </a:solidFill>
              </a:rPr>
              <a:t>(местн.) </a:t>
            </a:r>
            <a:r>
              <a:rPr lang="ru-RU" sz="1100" dirty="0" smtClean="0">
                <a:solidFill>
                  <a:schemeClr val="tx1"/>
                </a:solidFill>
              </a:rPr>
              <a:t>29.10.2019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75" name="TextBox 474"/>
          <p:cNvSpPr txBox="1"/>
          <p:nvPr/>
        </p:nvSpPr>
        <p:spPr>
          <a:xfrm>
            <a:off x="7457999" y="590741"/>
            <a:ext cx="3438772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29.10.2019 или 16.00 </a:t>
            </a:r>
            <a:r>
              <a:rPr lang="ru-RU" sz="1100" dirty="0">
                <a:solidFill>
                  <a:schemeClr val="tx1"/>
                </a:solidFill>
              </a:rPr>
              <a:t>(местн</a:t>
            </a:r>
            <a:r>
              <a:rPr lang="ru-RU" sz="1100" dirty="0" smtClean="0">
                <a:solidFill>
                  <a:schemeClr val="tx1"/>
                </a:solidFill>
              </a:rPr>
              <a:t>.) 29.10.2019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grpSp>
        <p:nvGrpSpPr>
          <p:cNvPr id="476" name="Группа 475"/>
          <p:cNvGrpSpPr/>
          <p:nvPr/>
        </p:nvGrpSpPr>
        <p:grpSpPr>
          <a:xfrm>
            <a:off x="6738790" y="1835754"/>
            <a:ext cx="4877189" cy="1372451"/>
            <a:chOff x="642386" y="1865622"/>
            <a:chExt cx="4877189" cy="1372451"/>
          </a:xfrm>
        </p:grpSpPr>
        <p:sp>
          <p:nvSpPr>
            <p:cNvPr id="477" name="TextBox 476"/>
            <p:cNvSpPr txBox="1"/>
            <p:nvPr/>
          </p:nvSpPr>
          <p:spPr>
            <a:xfrm>
              <a:off x="1917103" y="2199320"/>
              <a:ext cx="735865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Новосибирск</a:t>
              </a:r>
              <a:endParaRPr lang="ru-RU" sz="700" dirty="0"/>
            </a:p>
          </p:txBody>
        </p:sp>
        <p:sp>
          <p:nvSpPr>
            <p:cNvPr id="478" name="TextBox 477"/>
            <p:cNvSpPr txBox="1"/>
            <p:nvPr/>
          </p:nvSpPr>
          <p:spPr>
            <a:xfrm>
              <a:off x="2028935" y="2618669"/>
              <a:ext cx="575752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Барнаул</a:t>
              </a:r>
              <a:endParaRPr lang="ru-RU" sz="700" dirty="0"/>
            </a:p>
          </p:txBody>
        </p:sp>
        <p:sp>
          <p:nvSpPr>
            <p:cNvPr id="479" name="TextBox 478"/>
            <p:cNvSpPr txBox="1"/>
            <p:nvPr/>
          </p:nvSpPr>
          <p:spPr>
            <a:xfrm>
              <a:off x="642386" y="2221679"/>
              <a:ext cx="527003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Омск</a:t>
              </a:r>
              <a:endParaRPr lang="ru-RU" sz="700" dirty="0"/>
            </a:p>
          </p:txBody>
        </p:sp>
        <p:sp>
          <p:nvSpPr>
            <p:cNvPr id="480" name="TextBox 479"/>
            <p:cNvSpPr txBox="1"/>
            <p:nvPr/>
          </p:nvSpPr>
          <p:spPr>
            <a:xfrm>
              <a:off x="3295465" y="2009727"/>
              <a:ext cx="685880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Красноярск</a:t>
              </a:r>
              <a:endParaRPr lang="ru-RU" sz="700" dirty="0"/>
            </a:p>
          </p:txBody>
        </p:sp>
        <p:sp>
          <p:nvSpPr>
            <p:cNvPr id="481" name="TextBox 480"/>
            <p:cNvSpPr txBox="1"/>
            <p:nvPr/>
          </p:nvSpPr>
          <p:spPr>
            <a:xfrm>
              <a:off x="4959568" y="2870669"/>
              <a:ext cx="560007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Иркутск</a:t>
              </a:r>
              <a:endParaRPr lang="ru-RU" sz="700" dirty="0"/>
            </a:p>
          </p:txBody>
        </p:sp>
        <p:sp>
          <p:nvSpPr>
            <p:cNvPr id="482" name="TextBox 481"/>
            <p:cNvSpPr txBox="1"/>
            <p:nvPr/>
          </p:nvSpPr>
          <p:spPr>
            <a:xfrm>
              <a:off x="2316811" y="3038018"/>
              <a:ext cx="828131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Горно-Алтайск</a:t>
              </a:r>
              <a:endParaRPr lang="ru-RU" sz="700" dirty="0"/>
            </a:p>
          </p:txBody>
        </p:sp>
        <p:sp>
          <p:nvSpPr>
            <p:cNvPr id="483" name="TextBox 482"/>
            <p:cNvSpPr txBox="1"/>
            <p:nvPr/>
          </p:nvSpPr>
          <p:spPr>
            <a:xfrm>
              <a:off x="2289211" y="1865622"/>
              <a:ext cx="527003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Томск</a:t>
              </a:r>
              <a:endParaRPr lang="ru-RU" sz="700" dirty="0"/>
            </a:p>
          </p:txBody>
        </p:sp>
      </p:grpSp>
      <p:grpSp>
        <p:nvGrpSpPr>
          <p:cNvPr id="484" name="Группа 483"/>
          <p:cNvGrpSpPr/>
          <p:nvPr/>
        </p:nvGrpSpPr>
        <p:grpSpPr>
          <a:xfrm>
            <a:off x="603452" y="4990595"/>
            <a:ext cx="4877189" cy="1372451"/>
            <a:chOff x="642386" y="1865622"/>
            <a:chExt cx="4877189" cy="1372451"/>
          </a:xfrm>
        </p:grpSpPr>
        <p:sp>
          <p:nvSpPr>
            <p:cNvPr id="485" name="TextBox 484"/>
            <p:cNvSpPr txBox="1"/>
            <p:nvPr/>
          </p:nvSpPr>
          <p:spPr>
            <a:xfrm>
              <a:off x="1917103" y="2199320"/>
              <a:ext cx="735865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Новосибирск</a:t>
              </a:r>
              <a:endParaRPr lang="ru-RU" sz="700" dirty="0"/>
            </a:p>
          </p:txBody>
        </p:sp>
        <p:sp>
          <p:nvSpPr>
            <p:cNvPr id="486" name="TextBox 485"/>
            <p:cNvSpPr txBox="1"/>
            <p:nvPr/>
          </p:nvSpPr>
          <p:spPr>
            <a:xfrm>
              <a:off x="2028935" y="2618669"/>
              <a:ext cx="575752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Барнаул</a:t>
              </a:r>
              <a:endParaRPr lang="ru-RU" sz="700" dirty="0"/>
            </a:p>
          </p:txBody>
        </p:sp>
        <p:sp>
          <p:nvSpPr>
            <p:cNvPr id="487" name="TextBox 486"/>
            <p:cNvSpPr txBox="1"/>
            <p:nvPr/>
          </p:nvSpPr>
          <p:spPr>
            <a:xfrm>
              <a:off x="642386" y="2221679"/>
              <a:ext cx="527003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Омск</a:t>
              </a:r>
              <a:endParaRPr lang="ru-RU" sz="700" dirty="0"/>
            </a:p>
          </p:txBody>
        </p:sp>
        <p:sp>
          <p:nvSpPr>
            <p:cNvPr id="488" name="TextBox 487"/>
            <p:cNvSpPr txBox="1"/>
            <p:nvPr/>
          </p:nvSpPr>
          <p:spPr>
            <a:xfrm>
              <a:off x="3295465" y="2009727"/>
              <a:ext cx="685880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Красноярск</a:t>
              </a:r>
              <a:endParaRPr lang="ru-RU" sz="700" dirty="0"/>
            </a:p>
          </p:txBody>
        </p:sp>
        <p:sp>
          <p:nvSpPr>
            <p:cNvPr id="489" name="TextBox 488"/>
            <p:cNvSpPr txBox="1"/>
            <p:nvPr/>
          </p:nvSpPr>
          <p:spPr>
            <a:xfrm>
              <a:off x="4959568" y="2870669"/>
              <a:ext cx="560007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Иркутск</a:t>
              </a:r>
              <a:endParaRPr lang="ru-RU" sz="700" dirty="0"/>
            </a:p>
          </p:txBody>
        </p:sp>
        <p:sp>
          <p:nvSpPr>
            <p:cNvPr id="490" name="TextBox 489"/>
            <p:cNvSpPr txBox="1"/>
            <p:nvPr/>
          </p:nvSpPr>
          <p:spPr>
            <a:xfrm>
              <a:off x="2316811" y="3038018"/>
              <a:ext cx="828131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Горно-Алтайск</a:t>
              </a:r>
              <a:endParaRPr lang="ru-RU" sz="700" dirty="0"/>
            </a:p>
          </p:txBody>
        </p:sp>
        <p:sp>
          <p:nvSpPr>
            <p:cNvPr id="491" name="TextBox 490"/>
            <p:cNvSpPr txBox="1"/>
            <p:nvPr/>
          </p:nvSpPr>
          <p:spPr>
            <a:xfrm>
              <a:off x="2289211" y="1865622"/>
              <a:ext cx="527003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Томск</a:t>
              </a:r>
              <a:endParaRPr lang="ru-RU" sz="700" dirty="0"/>
            </a:p>
          </p:txBody>
        </p:sp>
      </p:grpSp>
      <p:grpSp>
        <p:nvGrpSpPr>
          <p:cNvPr id="492" name="Группа 491"/>
          <p:cNvGrpSpPr/>
          <p:nvPr/>
        </p:nvGrpSpPr>
        <p:grpSpPr>
          <a:xfrm>
            <a:off x="6690386" y="5031656"/>
            <a:ext cx="4877189" cy="1372451"/>
            <a:chOff x="642386" y="1865622"/>
            <a:chExt cx="4877189" cy="1372451"/>
          </a:xfrm>
        </p:grpSpPr>
        <p:sp>
          <p:nvSpPr>
            <p:cNvPr id="493" name="TextBox 492"/>
            <p:cNvSpPr txBox="1"/>
            <p:nvPr/>
          </p:nvSpPr>
          <p:spPr>
            <a:xfrm>
              <a:off x="1917103" y="2199320"/>
              <a:ext cx="735865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Новосибирск</a:t>
              </a:r>
              <a:endParaRPr lang="ru-RU" sz="700" dirty="0"/>
            </a:p>
          </p:txBody>
        </p:sp>
        <p:sp>
          <p:nvSpPr>
            <p:cNvPr id="494" name="TextBox 493"/>
            <p:cNvSpPr txBox="1"/>
            <p:nvPr/>
          </p:nvSpPr>
          <p:spPr>
            <a:xfrm>
              <a:off x="2028935" y="2618669"/>
              <a:ext cx="575752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Барнаул</a:t>
              </a:r>
              <a:endParaRPr lang="ru-RU" sz="700" dirty="0"/>
            </a:p>
          </p:txBody>
        </p:sp>
        <p:sp>
          <p:nvSpPr>
            <p:cNvPr id="495" name="TextBox 494"/>
            <p:cNvSpPr txBox="1"/>
            <p:nvPr/>
          </p:nvSpPr>
          <p:spPr>
            <a:xfrm>
              <a:off x="642386" y="2221679"/>
              <a:ext cx="527003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Омск</a:t>
              </a:r>
              <a:endParaRPr lang="ru-RU" sz="700" dirty="0"/>
            </a:p>
          </p:txBody>
        </p:sp>
        <p:sp>
          <p:nvSpPr>
            <p:cNvPr id="496" name="TextBox 495"/>
            <p:cNvSpPr txBox="1"/>
            <p:nvPr/>
          </p:nvSpPr>
          <p:spPr>
            <a:xfrm>
              <a:off x="3295465" y="2009727"/>
              <a:ext cx="685880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Красноярск</a:t>
              </a:r>
              <a:endParaRPr lang="ru-RU" sz="700" dirty="0"/>
            </a:p>
          </p:txBody>
        </p:sp>
        <p:sp>
          <p:nvSpPr>
            <p:cNvPr id="504" name="TextBox 503"/>
            <p:cNvSpPr txBox="1"/>
            <p:nvPr/>
          </p:nvSpPr>
          <p:spPr>
            <a:xfrm>
              <a:off x="4959568" y="2870669"/>
              <a:ext cx="560007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Иркутск</a:t>
              </a:r>
              <a:endParaRPr lang="ru-RU" sz="700" dirty="0"/>
            </a:p>
          </p:txBody>
        </p:sp>
        <p:sp>
          <p:nvSpPr>
            <p:cNvPr id="505" name="TextBox 504"/>
            <p:cNvSpPr txBox="1"/>
            <p:nvPr/>
          </p:nvSpPr>
          <p:spPr>
            <a:xfrm>
              <a:off x="2316811" y="3038018"/>
              <a:ext cx="828131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Горно-Алтайск</a:t>
              </a:r>
              <a:endParaRPr lang="ru-RU" sz="700" dirty="0"/>
            </a:p>
          </p:txBody>
        </p:sp>
        <p:sp>
          <p:nvSpPr>
            <p:cNvPr id="506" name="TextBox 505"/>
            <p:cNvSpPr txBox="1"/>
            <p:nvPr/>
          </p:nvSpPr>
          <p:spPr>
            <a:xfrm>
              <a:off x="2289211" y="1865622"/>
              <a:ext cx="527003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Томск</a:t>
              </a:r>
              <a:endParaRPr lang="ru-RU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4191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094" y="3723496"/>
            <a:ext cx="6106949" cy="31345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9" y="3705413"/>
            <a:ext cx="6091134" cy="31572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560" y="608613"/>
            <a:ext cx="6101439" cy="31083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71" y="623383"/>
            <a:ext cx="6090165" cy="3093589"/>
          </a:xfrm>
          <a:prstGeom prst="rect">
            <a:avLst/>
          </a:prstGeom>
        </p:spPr>
      </p:pic>
      <p:cxnSp>
        <p:nvCxnSpPr>
          <p:cNvPr id="814" name="Прямая соединительная линия 813"/>
          <p:cNvCxnSpPr/>
          <p:nvPr/>
        </p:nvCxnSpPr>
        <p:spPr>
          <a:xfrm>
            <a:off x="6084094" y="631031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ВЕТРОВОЙ НАГРУЗКИ  НА ТЕРРИТОРИИ СФО И УФО</a:t>
            </a:r>
          </a:p>
          <a:p>
            <a:r>
              <a:rPr lang="ru-RU" dirty="0">
                <a:solidFill>
                  <a:schemeClr val="bg1"/>
                </a:solidFill>
              </a:rPr>
              <a:t>(от </a:t>
            </a:r>
            <a:r>
              <a:rPr lang="ru-RU" dirty="0" smtClean="0">
                <a:solidFill>
                  <a:schemeClr val="bg1"/>
                </a:solidFill>
              </a:rPr>
              <a:t>28.10.2019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29.10.2019)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837" name="Прямая соединительная линия 836"/>
          <p:cNvCxnSpPr/>
          <p:nvPr/>
        </p:nvCxnSpPr>
        <p:spPr>
          <a:xfrm>
            <a:off x="0" y="3710448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Группа 57"/>
          <p:cNvGrpSpPr/>
          <p:nvPr/>
        </p:nvGrpSpPr>
        <p:grpSpPr>
          <a:xfrm>
            <a:off x="11467356" y="45254"/>
            <a:ext cx="625999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219" name="Рисунок 12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011" y="4576377"/>
            <a:ext cx="260772" cy="22368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21" name="Рисунок 12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3446" y="1426334"/>
            <a:ext cx="260772" cy="22368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97" name="Рисунок 12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765" y="4572886"/>
            <a:ext cx="260772" cy="22368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98" name="Рисунок 12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108" y="1430935"/>
            <a:ext cx="260772" cy="22368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75" name="TextBox 474"/>
          <p:cNvSpPr txBox="1"/>
          <p:nvPr/>
        </p:nvSpPr>
        <p:spPr>
          <a:xfrm>
            <a:off x="1149895" y="3708111"/>
            <a:ext cx="3438772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29.10.2019 </a:t>
            </a:r>
            <a:r>
              <a:rPr lang="ru-RU" sz="1100" dirty="0">
                <a:solidFill>
                  <a:schemeClr val="tx1"/>
                </a:solidFill>
              </a:rPr>
              <a:t>или </a:t>
            </a:r>
            <a:r>
              <a:rPr lang="ru-RU" sz="1100" dirty="0" smtClean="0">
                <a:solidFill>
                  <a:schemeClr val="tx1"/>
                </a:solidFill>
              </a:rPr>
              <a:t>22.00 </a:t>
            </a:r>
            <a:r>
              <a:rPr lang="ru-RU" sz="1100" dirty="0">
                <a:solidFill>
                  <a:schemeClr val="tx1"/>
                </a:solidFill>
              </a:rPr>
              <a:t>(местн.) </a:t>
            </a:r>
            <a:r>
              <a:rPr lang="ru-RU" sz="1100" dirty="0" smtClean="0">
                <a:solidFill>
                  <a:schemeClr val="tx1"/>
                </a:solidFill>
              </a:rPr>
              <a:t>29.10.2019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76" name="TextBox 475"/>
          <p:cNvSpPr txBox="1"/>
          <p:nvPr/>
        </p:nvSpPr>
        <p:spPr>
          <a:xfrm>
            <a:off x="7436148" y="3716972"/>
            <a:ext cx="3438772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24.00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29.10.2019 </a:t>
            </a:r>
            <a:r>
              <a:rPr lang="ru-RU" sz="1100" dirty="0">
                <a:solidFill>
                  <a:schemeClr val="tx1"/>
                </a:solidFill>
              </a:rPr>
              <a:t>или </a:t>
            </a:r>
            <a:r>
              <a:rPr lang="ru-RU" sz="1100" dirty="0" smtClean="0">
                <a:solidFill>
                  <a:schemeClr val="tx1"/>
                </a:solidFill>
              </a:rPr>
              <a:t>04.00 </a:t>
            </a:r>
            <a:r>
              <a:rPr lang="ru-RU" sz="1100" dirty="0">
                <a:solidFill>
                  <a:schemeClr val="tx1"/>
                </a:solidFill>
              </a:rPr>
              <a:t>(местн.) </a:t>
            </a:r>
            <a:r>
              <a:rPr lang="ru-RU" sz="1100" dirty="0" smtClean="0">
                <a:solidFill>
                  <a:schemeClr val="tx1"/>
                </a:solidFill>
              </a:rPr>
              <a:t>30.10.2019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77" name="TextBox 476"/>
          <p:cNvSpPr txBox="1"/>
          <p:nvPr/>
        </p:nvSpPr>
        <p:spPr>
          <a:xfrm>
            <a:off x="1026334" y="609470"/>
            <a:ext cx="3538321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06.00 (мск</a:t>
            </a:r>
            <a:r>
              <a:rPr lang="ru-RU" sz="1100" dirty="0">
                <a:solidFill>
                  <a:schemeClr val="tx1"/>
                </a:solidFill>
              </a:rPr>
              <a:t>) </a:t>
            </a:r>
            <a:r>
              <a:rPr lang="ru-RU" sz="1100" dirty="0" smtClean="0">
                <a:solidFill>
                  <a:schemeClr val="tx1"/>
                </a:solidFill>
              </a:rPr>
              <a:t>29.10.2019 </a:t>
            </a:r>
            <a:r>
              <a:rPr lang="ru-RU" sz="1100" dirty="0">
                <a:solidFill>
                  <a:schemeClr val="tx1"/>
                </a:solidFill>
              </a:rPr>
              <a:t>или </a:t>
            </a:r>
            <a:r>
              <a:rPr lang="ru-RU" sz="1100" dirty="0" smtClean="0">
                <a:solidFill>
                  <a:schemeClr val="tx1"/>
                </a:solidFill>
              </a:rPr>
              <a:t>10.00 </a:t>
            </a:r>
            <a:r>
              <a:rPr lang="ru-RU" sz="1100" dirty="0">
                <a:solidFill>
                  <a:schemeClr val="tx1"/>
                </a:solidFill>
              </a:rPr>
              <a:t>(местн.) </a:t>
            </a:r>
            <a:r>
              <a:rPr lang="ru-RU" sz="1100" dirty="0" smtClean="0">
                <a:solidFill>
                  <a:schemeClr val="tx1"/>
                </a:solidFill>
              </a:rPr>
              <a:t>29.10.2019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78" name="TextBox 477"/>
          <p:cNvSpPr txBox="1"/>
          <p:nvPr/>
        </p:nvSpPr>
        <p:spPr>
          <a:xfrm>
            <a:off x="7457999" y="590741"/>
            <a:ext cx="3438772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29.10.2019 или 16.00 </a:t>
            </a:r>
            <a:r>
              <a:rPr lang="ru-RU" sz="1100" dirty="0">
                <a:solidFill>
                  <a:schemeClr val="tx1"/>
                </a:solidFill>
              </a:rPr>
              <a:t>(местн</a:t>
            </a:r>
            <a:r>
              <a:rPr lang="ru-RU" sz="1100" dirty="0" smtClean="0">
                <a:solidFill>
                  <a:schemeClr val="tx1"/>
                </a:solidFill>
              </a:rPr>
              <a:t>.) 29.10.2019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grpSp>
        <p:nvGrpSpPr>
          <p:cNvPr id="483" name="Группа 482"/>
          <p:cNvGrpSpPr/>
          <p:nvPr/>
        </p:nvGrpSpPr>
        <p:grpSpPr>
          <a:xfrm>
            <a:off x="1013646" y="2131279"/>
            <a:ext cx="4111016" cy="1226804"/>
            <a:chOff x="1301561" y="2131279"/>
            <a:chExt cx="4111016" cy="1226804"/>
          </a:xfrm>
        </p:grpSpPr>
        <p:sp>
          <p:nvSpPr>
            <p:cNvPr id="484" name="TextBox 483"/>
            <p:cNvSpPr txBox="1"/>
            <p:nvPr/>
          </p:nvSpPr>
          <p:spPr>
            <a:xfrm>
              <a:off x="2360099" y="2466392"/>
              <a:ext cx="735865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Новосибирск</a:t>
              </a:r>
              <a:endParaRPr lang="ru-RU" sz="700" dirty="0"/>
            </a:p>
          </p:txBody>
        </p:sp>
        <p:sp>
          <p:nvSpPr>
            <p:cNvPr id="485" name="TextBox 484"/>
            <p:cNvSpPr txBox="1"/>
            <p:nvPr/>
          </p:nvSpPr>
          <p:spPr>
            <a:xfrm>
              <a:off x="2294542" y="2830307"/>
              <a:ext cx="575752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Барнаул</a:t>
              </a:r>
              <a:endParaRPr lang="ru-RU" sz="700" dirty="0"/>
            </a:p>
          </p:txBody>
        </p:sp>
        <p:sp>
          <p:nvSpPr>
            <p:cNvPr id="486" name="TextBox 485"/>
            <p:cNvSpPr txBox="1"/>
            <p:nvPr/>
          </p:nvSpPr>
          <p:spPr>
            <a:xfrm>
              <a:off x="1301561" y="2499093"/>
              <a:ext cx="527003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Омск</a:t>
              </a:r>
              <a:endParaRPr lang="ru-RU" sz="700" dirty="0"/>
            </a:p>
          </p:txBody>
        </p:sp>
        <p:sp>
          <p:nvSpPr>
            <p:cNvPr id="487" name="TextBox 486"/>
            <p:cNvSpPr txBox="1"/>
            <p:nvPr/>
          </p:nvSpPr>
          <p:spPr>
            <a:xfrm>
              <a:off x="3486527" y="2299038"/>
              <a:ext cx="685880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Красноярск</a:t>
              </a:r>
              <a:endParaRPr lang="ru-RU" sz="700" dirty="0"/>
            </a:p>
          </p:txBody>
        </p:sp>
        <p:sp>
          <p:nvSpPr>
            <p:cNvPr id="488" name="TextBox 487"/>
            <p:cNvSpPr txBox="1"/>
            <p:nvPr/>
          </p:nvSpPr>
          <p:spPr>
            <a:xfrm>
              <a:off x="4852570" y="2961986"/>
              <a:ext cx="560007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Иркутск</a:t>
              </a:r>
              <a:endParaRPr lang="ru-RU" sz="700" dirty="0"/>
            </a:p>
          </p:txBody>
        </p:sp>
        <p:sp>
          <p:nvSpPr>
            <p:cNvPr id="489" name="TextBox 488"/>
            <p:cNvSpPr txBox="1"/>
            <p:nvPr/>
          </p:nvSpPr>
          <p:spPr>
            <a:xfrm>
              <a:off x="2648901" y="3158028"/>
              <a:ext cx="828131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Горно-Алтайск</a:t>
              </a:r>
              <a:endParaRPr lang="ru-RU" sz="700" dirty="0"/>
            </a:p>
          </p:txBody>
        </p:sp>
        <p:sp>
          <p:nvSpPr>
            <p:cNvPr id="490" name="TextBox 489"/>
            <p:cNvSpPr txBox="1"/>
            <p:nvPr/>
          </p:nvSpPr>
          <p:spPr>
            <a:xfrm>
              <a:off x="2728031" y="2131279"/>
              <a:ext cx="527003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Томск</a:t>
              </a:r>
              <a:endParaRPr lang="ru-RU" sz="700" dirty="0"/>
            </a:p>
          </p:txBody>
        </p:sp>
      </p:grpSp>
      <p:grpSp>
        <p:nvGrpSpPr>
          <p:cNvPr id="515" name="Группа 514"/>
          <p:cNvGrpSpPr/>
          <p:nvPr/>
        </p:nvGrpSpPr>
        <p:grpSpPr>
          <a:xfrm>
            <a:off x="7155101" y="2129251"/>
            <a:ext cx="4111016" cy="1226804"/>
            <a:chOff x="1301561" y="2131279"/>
            <a:chExt cx="4111016" cy="1226804"/>
          </a:xfrm>
        </p:grpSpPr>
        <p:sp>
          <p:nvSpPr>
            <p:cNvPr id="516" name="TextBox 515"/>
            <p:cNvSpPr txBox="1"/>
            <p:nvPr/>
          </p:nvSpPr>
          <p:spPr>
            <a:xfrm>
              <a:off x="2360099" y="2466392"/>
              <a:ext cx="735865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Новосибирск</a:t>
              </a:r>
              <a:endParaRPr lang="ru-RU" sz="700" dirty="0"/>
            </a:p>
          </p:txBody>
        </p:sp>
        <p:sp>
          <p:nvSpPr>
            <p:cNvPr id="517" name="TextBox 516"/>
            <p:cNvSpPr txBox="1"/>
            <p:nvPr/>
          </p:nvSpPr>
          <p:spPr>
            <a:xfrm>
              <a:off x="2294542" y="2830307"/>
              <a:ext cx="575752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Барнаул</a:t>
              </a:r>
              <a:endParaRPr lang="ru-RU" sz="700" dirty="0"/>
            </a:p>
          </p:txBody>
        </p:sp>
        <p:sp>
          <p:nvSpPr>
            <p:cNvPr id="518" name="TextBox 517"/>
            <p:cNvSpPr txBox="1"/>
            <p:nvPr/>
          </p:nvSpPr>
          <p:spPr>
            <a:xfrm>
              <a:off x="1301561" y="2499093"/>
              <a:ext cx="527003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Омск</a:t>
              </a:r>
              <a:endParaRPr lang="ru-RU" sz="700" dirty="0"/>
            </a:p>
          </p:txBody>
        </p:sp>
        <p:sp>
          <p:nvSpPr>
            <p:cNvPr id="519" name="TextBox 518"/>
            <p:cNvSpPr txBox="1"/>
            <p:nvPr/>
          </p:nvSpPr>
          <p:spPr>
            <a:xfrm>
              <a:off x="3486527" y="2299038"/>
              <a:ext cx="685880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Красноярск</a:t>
              </a:r>
              <a:endParaRPr lang="ru-RU" sz="700" dirty="0"/>
            </a:p>
          </p:txBody>
        </p:sp>
        <p:sp>
          <p:nvSpPr>
            <p:cNvPr id="520" name="TextBox 519"/>
            <p:cNvSpPr txBox="1"/>
            <p:nvPr/>
          </p:nvSpPr>
          <p:spPr>
            <a:xfrm>
              <a:off x="4852570" y="2961986"/>
              <a:ext cx="560007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Иркутск</a:t>
              </a:r>
              <a:endParaRPr lang="ru-RU" sz="700" dirty="0"/>
            </a:p>
          </p:txBody>
        </p:sp>
        <p:sp>
          <p:nvSpPr>
            <p:cNvPr id="521" name="TextBox 520"/>
            <p:cNvSpPr txBox="1"/>
            <p:nvPr/>
          </p:nvSpPr>
          <p:spPr>
            <a:xfrm>
              <a:off x="2648901" y="3158028"/>
              <a:ext cx="828131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Горно-Алтайск</a:t>
              </a:r>
              <a:endParaRPr lang="ru-RU" sz="700" dirty="0"/>
            </a:p>
          </p:txBody>
        </p:sp>
        <p:sp>
          <p:nvSpPr>
            <p:cNvPr id="522" name="TextBox 521"/>
            <p:cNvSpPr txBox="1"/>
            <p:nvPr/>
          </p:nvSpPr>
          <p:spPr>
            <a:xfrm>
              <a:off x="2728031" y="2131279"/>
              <a:ext cx="527003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Томск</a:t>
              </a:r>
              <a:endParaRPr lang="ru-RU" sz="700" dirty="0"/>
            </a:p>
          </p:txBody>
        </p:sp>
      </p:grpSp>
      <p:grpSp>
        <p:nvGrpSpPr>
          <p:cNvPr id="523" name="Группа 522"/>
          <p:cNvGrpSpPr/>
          <p:nvPr/>
        </p:nvGrpSpPr>
        <p:grpSpPr>
          <a:xfrm>
            <a:off x="983020" y="5251293"/>
            <a:ext cx="4111016" cy="1226804"/>
            <a:chOff x="1301561" y="2131279"/>
            <a:chExt cx="4111016" cy="1226804"/>
          </a:xfrm>
        </p:grpSpPr>
        <p:sp>
          <p:nvSpPr>
            <p:cNvPr id="524" name="TextBox 523"/>
            <p:cNvSpPr txBox="1"/>
            <p:nvPr/>
          </p:nvSpPr>
          <p:spPr>
            <a:xfrm>
              <a:off x="2360099" y="2466392"/>
              <a:ext cx="735865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Новосибирск</a:t>
              </a:r>
              <a:endParaRPr lang="ru-RU" sz="700" dirty="0"/>
            </a:p>
          </p:txBody>
        </p:sp>
        <p:sp>
          <p:nvSpPr>
            <p:cNvPr id="525" name="TextBox 524"/>
            <p:cNvSpPr txBox="1"/>
            <p:nvPr/>
          </p:nvSpPr>
          <p:spPr>
            <a:xfrm>
              <a:off x="2294542" y="2830307"/>
              <a:ext cx="575752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Барнаул</a:t>
              </a:r>
              <a:endParaRPr lang="ru-RU" sz="700" dirty="0"/>
            </a:p>
          </p:txBody>
        </p:sp>
        <p:sp>
          <p:nvSpPr>
            <p:cNvPr id="526" name="TextBox 525"/>
            <p:cNvSpPr txBox="1"/>
            <p:nvPr/>
          </p:nvSpPr>
          <p:spPr>
            <a:xfrm>
              <a:off x="1301561" y="2499093"/>
              <a:ext cx="527003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Омск</a:t>
              </a:r>
              <a:endParaRPr lang="ru-RU" sz="700" dirty="0"/>
            </a:p>
          </p:txBody>
        </p:sp>
        <p:sp>
          <p:nvSpPr>
            <p:cNvPr id="527" name="TextBox 526"/>
            <p:cNvSpPr txBox="1"/>
            <p:nvPr/>
          </p:nvSpPr>
          <p:spPr>
            <a:xfrm>
              <a:off x="3486527" y="2299038"/>
              <a:ext cx="685880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Красноярск</a:t>
              </a:r>
              <a:endParaRPr lang="ru-RU" sz="700" dirty="0"/>
            </a:p>
          </p:txBody>
        </p:sp>
        <p:sp>
          <p:nvSpPr>
            <p:cNvPr id="528" name="TextBox 527"/>
            <p:cNvSpPr txBox="1"/>
            <p:nvPr/>
          </p:nvSpPr>
          <p:spPr>
            <a:xfrm>
              <a:off x="4852570" y="2961986"/>
              <a:ext cx="560007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Иркутск</a:t>
              </a:r>
              <a:endParaRPr lang="ru-RU" sz="700" dirty="0"/>
            </a:p>
          </p:txBody>
        </p:sp>
        <p:sp>
          <p:nvSpPr>
            <p:cNvPr id="529" name="TextBox 528"/>
            <p:cNvSpPr txBox="1"/>
            <p:nvPr/>
          </p:nvSpPr>
          <p:spPr>
            <a:xfrm>
              <a:off x="2648901" y="3158028"/>
              <a:ext cx="828131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Горно-Алтайск</a:t>
              </a:r>
              <a:endParaRPr lang="ru-RU" sz="700" dirty="0"/>
            </a:p>
          </p:txBody>
        </p:sp>
        <p:sp>
          <p:nvSpPr>
            <p:cNvPr id="530" name="TextBox 529"/>
            <p:cNvSpPr txBox="1"/>
            <p:nvPr/>
          </p:nvSpPr>
          <p:spPr>
            <a:xfrm>
              <a:off x="2728031" y="2131279"/>
              <a:ext cx="527003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Томск</a:t>
              </a:r>
              <a:endParaRPr lang="ru-RU" sz="700" dirty="0"/>
            </a:p>
          </p:txBody>
        </p:sp>
      </p:grpSp>
      <p:grpSp>
        <p:nvGrpSpPr>
          <p:cNvPr id="531" name="Группа 530"/>
          <p:cNvGrpSpPr/>
          <p:nvPr/>
        </p:nvGrpSpPr>
        <p:grpSpPr>
          <a:xfrm>
            <a:off x="7100026" y="5278816"/>
            <a:ext cx="4111016" cy="1226804"/>
            <a:chOff x="1301561" y="2131279"/>
            <a:chExt cx="4111016" cy="1226804"/>
          </a:xfrm>
        </p:grpSpPr>
        <p:sp>
          <p:nvSpPr>
            <p:cNvPr id="532" name="TextBox 531"/>
            <p:cNvSpPr txBox="1"/>
            <p:nvPr/>
          </p:nvSpPr>
          <p:spPr>
            <a:xfrm>
              <a:off x="2360099" y="2466392"/>
              <a:ext cx="735865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Новосибирск</a:t>
              </a:r>
              <a:endParaRPr lang="ru-RU" sz="700" dirty="0"/>
            </a:p>
          </p:txBody>
        </p:sp>
        <p:sp>
          <p:nvSpPr>
            <p:cNvPr id="533" name="TextBox 532"/>
            <p:cNvSpPr txBox="1"/>
            <p:nvPr/>
          </p:nvSpPr>
          <p:spPr>
            <a:xfrm>
              <a:off x="2294542" y="2830307"/>
              <a:ext cx="575752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Барнаул</a:t>
              </a:r>
              <a:endParaRPr lang="ru-RU" sz="700" dirty="0"/>
            </a:p>
          </p:txBody>
        </p:sp>
        <p:sp>
          <p:nvSpPr>
            <p:cNvPr id="534" name="TextBox 533"/>
            <p:cNvSpPr txBox="1"/>
            <p:nvPr/>
          </p:nvSpPr>
          <p:spPr>
            <a:xfrm>
              <a:off x="1301561" y="2499093"/>
              <a:ext cx="527003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Омск</a:t>
              </a:r>
              <a:endParaRPr lang="ru-RU" sz="700" dirty="0"/>
            </a:p>
          </p:txBody>
        </p:sp>
        <p:sp>
          <p:nvSpPr>
            <p:cNvPr id="535" name="TextBox 534"/>
            <p:cNvSpPr txBox="1"/>
            <p:nvPr/>
          </p:nvSpPr>
          <p:spPr>
            <a:xfrm>
              <a:off x="3486527" y="2299038"/>
              <a:ext cx="685880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Красноярск</a:t>
              </a:r>
              <a:endParaRPr lang="ru-RU" sz="700" dirty="0"/>
            </a:p>
          </p:txBody>
        </p:sp>
        <p:sp>
          <p:nvSpPr>
            <p:cNvPr id="536" name="TextBox 535"/>
            <p:cNvSpPr txBox="1"/>
            <p:nvPr/>
          </p:nvSpPr>
          <p:spPr>
            <a:xfrm>
              <a:off x="4852570" y="2961986"/>
              <a:ext cx="560007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Иркутск</a:t>
              </a:r>
              <a:endParaRPr lang="ru-RU" sz="700" dirty="0"/>
            </a:p>
          </p:txBody>
        </p:sp>
        <p:sp>
          <p:nvSpPr>
            <p:cNvPr id="537" name="TextBox 536"/>
            <p:cNvSpPr txBox="1"/>
            <p:nvPr/>
          </p:nvSpPr>
          <p:spPr>
            <a:xfrm>
              <a:off x="2648901" y="3158028"/>
              <a:ext cx="828131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Горно-Алтайск</a:t>
              </a:r>
              <a:endParaRPr lang="ru-RU" sz="700" dirty="0"/>
            </a:p>
          </p:txBody>
        </p:sp>
        <p:sp>
          <p:nvSpPr>
            <p:cNvPr id="538" name="TextBox 537"/>
            <p:cNvSpPr txBox="1"/>
            <p:nvPr/>
          </p:nvSpPr>
          <p:spPr>
            <a:xfrm>
              <a:off x="2728031" y="2131279"/>
              <a:ext cx="527003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Томск</a:t>
              </a:r>
              <a:endParaRPr lang="ru-RU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8548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093" y="3742339"/>
            <a:ext cx="6107908" cy="31203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2339"/>
            <a:ext cx="6084093" cy="31203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094" y="608613"/>
            <a:ext cx="6124312" cy="30968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5996"/>
            <a:ext cx="6084094" cy="3079417"/>
          </a:xfrm>
          <a:prstGeom prst="rect">
            <a:avLst/>
          </a:prstGeom>
        </p:spPr>
      </p:pic>
      <p:cxnSp>
        <p:nvCxnSpPr>
          <p:cNvPr id="814" name="Прямая соединительная линия 813"/>
          <p:cNvCxnSpPr/>
          <p:nvPr/>
        </p:nvCxnSpPr>
        <p:spPr>
          <a:xfrm>
            <a:off x="6084094" y="631031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(тип осадков) НА ТЕРРИТОРИИ СФО И УФО (ИР «</a:t>
            </a:r>
            <a:r>
              <a:rPr lang="en-US" dirty="0">
                <a:solidFill>
                  <a:schemeClr val="bg1"/>
                </a:solidFill>
              </a:rPr>
              <a:t>Windy</a:t>
            </a:r>
            <a:r>
              <a:rPr lang="ru-RU" dirty="0">
                <a:solidFill>
                  <a:schemeClr val="bg1"/>
                </a:solidFill>
              </a:rPr>
              <a:t>»)</a:t>
            </a:r>
          </a:p>
          <a:p>
            <a:r>
              <a:rPr lang="ru-RU" dirty="0">
                <a:solidFill>
                  <a:schemeClr val="bg1"/>
                </a:solidFill>
              </a:rPr>
              <a:t>(от </a:t>
            </a:r>
            <a:r>
              <a:rPr lang="ru-RU" dirty="0" smtClean="0">
                <a:solidFill>
                  <a:schemeClr val="bg1"/>
                </a:solidFill>
              </a:rPr>
              <a:t>28.10.2019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29.10.2019)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837" name="Прямая соединительная линия 836"/>
          <p:cNvCxnSpPr/>
          <p:nvPr/>
        </p:nvCxnSpPr>
        <p:spPr>
          <a:xfrm>
            <a:off x="0" y="3710448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Группа 57"/>
          <p:cNvGrpSpPr/>
          <p:nvPr/>
        </p:nvGrpSpPr>
        <p:grpSpPr>
          <a:xfrm>
            <a:off x="11467356" y="45254"/>
            <a:ext cx="625999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432" name="Рисунок 4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07" y="3454041"/>
            <a:ext cx="2748764" cy="2133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33" name="Рисунок 4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07" y="6620370"/>
            <a:ext cx="2748764" cy="2133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34" name="Рисунок 4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265" y="3461192"/>
            <a:ext cx="2748764" cy="2133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35" name="Рисунок 4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915" y="6621171"/>
            <a:ext cx="2748764" cy="2133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88" name="TextBox 487"/>
          <p:cNvSpPr txBox="1"/>
          <p:nvPr/>
        </p:nvSpPr>
        <p:spPr>
          <a:xfrm>
            <a:off x="1149895" y="3708111"/>
            <a:ext cx="3438772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29.10.2019 </a:t>
            </a:r>
            <a:r>
              <a:rPr lang="ru-RU" sz="1100" dirty="0">
                <a:solidFill>
                  <a:schemeClr val="tx1"/>
                </a:solidFill>
              </a:rPr>
              <a:t>или </a:t>
            </a:r>
            <a:r>
              <a:rPr lang="ru-RU" sz="1100" dirty="0" smtClean="0">
                <a:solidFill>
                  <a:schemeClr val="tx1"/>
                </a:solidFill>
              </a:rPr>
              <a:t>22.00 </a:t>
            </a:r>
            <a:r>
              <a:rPr lang="ru-RU" sz="1100" dirty="0">
                <a:solidFill>
                  <a:schemeClr val="tx1"/>
                </a:solidFill>
              </a:rPr>
              <a:t>(местн.) </a:t>
            </a:r>
            <a:r>
              <a:rPr lang="ru-RU" sz="1100" dirty="0" smtClean="0">
                <a:solidFill>
                  <a:schemeClr val="tx1"/>
                </a:solidFill>
              </a:rPr>
              <a:t>29.10.2019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89" name="TextBox 488"/>
          <p:cNvSpPr txBox="1"/>
          <p:nvPr/>
        </p:nvSpPr>
        <p:spPr>
          <a:xfrm>
            <a:off x="7436148" y="3716972"/>
            <a:ext cx="3438772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24.00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29.10.2019 </a:t>
            </a:r>
            <a:r>
              <a:rPr lang="ru-RU" sz="1100" dirty="0">
                <a:solidFill>
                  <a:schemeClr val="tx1"/>
                </a:solidFill>
              </a:rPr>
              <a:t>или </a:t>
            </a:r>
            <a:r>
              <a:rPr lang="ru-RU" sz="1100" dirty="0" smtClean="0">
                <a:solidFill>
                  <a:schemeClr val="tx1"/>
                </a:solidFill>
              </a:rPr>
              <a:t>04.00 </a:t>
            </a:r>
            <a:r>
              <a:rPr lang="ru-RU" sz="1100" dirty="0">
                <a:solidFill>
                  <a:schemeClr val="tx1"/>
                </a:solidFill>
              </a:rPr>
              <a:t>(местн.) </a:t>
            </a:r>
            <a:r>
              <a:rPr lang="ru-RU" sz="1100" dirty="0" smtClean="0">
                <a:solidFill>
                  <a:schemeClr val="tx1"/>
                </a:solidFill>
              </a:rPr>
              <a:t>30.10.2019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90" name="TextBox 489"/>
          <p:cNvSpPr txBox="1"/>
          <p:nvPr/>
        </p:nvSpPr>
        <p:spPr>
          <a:xfrm>
            <a:off x="1026334" y="609470"/>
            <a:ext cx="3538321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06.00 (мск</a:t>
            </a:r>
            <a:r>
              <a:rPr lang="ru-RU" sz="1100" dirty="0">
                <a:solidFill>
                  <a:schemeClr val="tx1"/>
                </a:solidFill>
              </a:rPr>
              <a:t>) </a:t>
            </a:r>
            <a:r>
              <a:rPr lang="ru-RU" sz="1100" dirty="0" smtClean="0">
                <a:solidFill>
                  <a:schemeClr val="tx1"/>
                </a:solidFill>
              </a:rPr>
              <a:t>29.10.2019 </a:t>
            </a:r>
            <a:r>
              <a:rPr lang="ru-RU" sz="1100" dirty="0">
                <a:solidFill>
                  <a:schemeClr val="tx1"/>
                </a:solidFill>
              </a:rPr>
              <a:t>или </a:t>
            </a:r>
            <a:r>
              <a:rPr lang="ru-RU" sz="1100" dirty="0" smtClean="0">
                <a:solidFill>
                  <a:schemeClr val="tx1"/>
                </a:solidFill>
              </a:rPr>
              <a:t>10.00 </a:t>
            </a:r>
            <a:r>
              <a:rPr lang="ru-RU" sz="1100" dirty="0">
                <a:solidFill>
                  <a:schemeClr val="tx1"/>
                </a:solidFill>
              </a:rPr>
              <a:t>(местн.) </a:t>
            </a:r>
            <a:r>
              <a:rPr lang="ru-RU" sz="1100" dirty="0" smtClean="0">
                <a:solidFill>
                  <a:schemeClr val="tx1"/>
                </a:solidFill>
              </a:rPr>
              <a:t>29.10.2019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91" name="TextBox 490"/>
          <p:cNvSpPr txBox="1"/>
          <p:nvPr/>
        </p:nvSpPr>
        <p:spPr>
          <a:xfrm>
            <a:off x="7457999" y="590741"/>
            <a:ext cx="3438772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29.10.2019 или 16.00 </a:t>
            </a:r>
            <a:r>
              <a:rPr lang="ru-RU" sz="1100" dirty="0">
                <a:solidFill>
                  <a:schemeClr val="tx1"/>
                </a:solidFill>
              </a:rPr>
              <a:t>(местн</a:t>
            </a:r>
            <a:r>
              <a:rPr lang="ru-RU" sz="1100" dirty="0" smtClean="0">
                <a:solidFill>
                  <a:schemeClr val="tx1"/>
                </a:solidFill>
              </a:rPr>
              <a:t>.) 29.10.2019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grpSp>
        <p:nvGrpSpPr>
          <p:cNvPr id="431" name="Группа 430"/>
          <p:cNvGrpSpPr/>
          <p:nvPr/>
        </p:nvGrpSpPr>
        <p:grpSpPr>
          <a:xfrm>
            <a:off x="1257824" y="2383508"/>
            <a:ext cx="3942552" cy="1052832"/>
            <a:chOff x="1257824" y="2383508"/>
            <a:chExt cx="3942552" cy="1052832"/>
          </a:xfrm>
        </p:grpSpPr>
        <p:sp>
          <p:nvSpPr>
            <p:cNvPr id="436" name="TextBox 435"/>
            <p:cNvSpPr txBox="1"/>
            <p:nvPr/>
          </p:nvSpPr>
          <p:spPr>
            <a:xfrm>
              <a:off x="2184779" y="2624836"/>
              <a:ext cx="735865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Новосибирск</a:t>
              </a:r>
              <a:endParaRPr lang="ru-RU" sz="700" dirty="0"/>
            </a:p>
          </p:txBody>
        </p:sp>
        <p:sp>
          <p:nvSpPr>
            <p:cNvPr id="437" name="TextBox 436"/>
            <p:cNvSpPr txBox="1"/>
            <p:nvPr/>
          </p:nvSpPr>
          <p:spPr>
            <a:xfrm>
              <a:off x="2365092" y="2856369"/>
              <a:ext cx="575752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Барнаул</a:t>
              </a:r>
              <a:endParaRPr lang="ru-RU" sz="700" dirty="0"/>
            </a:p>
          </p:txBody>
        </p:sp>
        <p:sp>
          <p:nvSpPr>
            <p:cNvPr id="438" name="TextBox 437"/>
            <p:cNvSpPr txBox="1"/>
            <p:nvPr/>
          </p:nvSpPr>
          <p:spPr>
            <a:xfrm>
              <a:off x="1257824" y="2624835"/>
              <a:ext cx="527003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Омск</a:t>
              </a:r>
              <a:endParaRPr lang="ru-RU" sz="700" dirty="0"/>
            </a:p>
          </p:txBody>
        </p:sp>
        <p:sp>
          <p:nvSpPr>
            <p:cNvPr id="439" name="TextBox 438"/>
            <p:cNvSpPr txBox="1"/>
            <p:nvPr/>
          </p:nvSpPr>
          <p:spPr>
            <a:xfrm>
              <a:off x="3352615" y="2476452"/>
              <a:ext cx="685880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Красноярск</a:t>
              </a:r>
              <a:endParaRPr lang="ru-RU" sz="700" dirty="0"/>
            </a:p>
          </p:txBody>
        </p:sp>
        <p:sp>
          <p:nvSpPr>
            <p:cNvPr id="440" name="TextBox 439"/>
            <p:cNvSpPr txBox="1"/>
            <p:nvPr/>
          </p:nvSpPr>
          <p:spPr>
            <a:xfrm>
              <a:off x="4640369" y="3037214"/>
              <a:ext cx="560007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Иркутск</a:t>
              </a:r>
              <a:endParaRPr lang="ru-RU" sz="700" dirty="0"/>
            </a:p>
          </p:txBody>
        </p:sp>
        <p:sp>
          <p:nvSpPr>
            <p:cNvPr id="441" name="TextBox 440"/>
            <p:cNvSpPr txBox="1"/>
            <p:nvPr/>
          </p:nvSpPr>
          <p:spPr>
            <a:xfrm>
              <a:off x="2604687" y="3236285"/>
              <a:ext cx="828131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Горно-Алтайск</a:t>
              </a:r>
              <a:endParaRPr lang="ru-RU" sz="700" dirty="0"/>
            </a:p>
          </p:txBody>
        </p:sp>
        <p:sp>
          <p:nvSpPr>
            <p:cNvPr id="442" name="TextBox 441"/>
            <p:cNvSpPr txBox="1"/>
            <p:nvPr/>
          </p:nvSpPr>
          <p:spPr>
            <a:xfrm>
              <a:off x="2552711" y="2383508"/>
              <a:ext cx="527003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Томск</a:t>
              </a:r>
              <a:endParaRPr lang="ru-RU" sz="700" dirty="0"/>
            </a:p>
          </p:txBody>
        </p:sp>
      </p:grpSp>
      <p:grpSp>
        <p:nvGrpSpPr>
          <p:cNvPr id="443" name="Группа 442"/>
          <p:cNvGrpSpPr/>
          <p:nvPr/>
        </p:nvGrpSpPr>
        <p:grpSpPr>
          <a:xfrm>
            <a:off x="7337119" y="2362060"/>
            <a:ext cx="3942552" cy="1052832"/>
            <a:chOff x="1257824" y="2383508"/>
            <a:chExt cx="3942552" cy="1052832"/>
          </a:xfrm>
        </p:grpSpPr>
        <p:sp>
          <p:nvSpPr>
            <p:cNvPr id="444" name="TextBox 443"/>
            <p:cNvSpPr txBox="1"/>
            <p:nvPr/>
          </p:nvSpPr>
          <p:spPr>
            <a:xfrm>
              <a:off x="2184779" y="2624836"/>
              <a:ext cx="735865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Новосибирск</a:t>
              </a:r>
              <a:endParaRPr lang="ru-RU" sz="700" dirty="0"/>
            </a:p>
          </p:txBody>
        </p:sp>
        <p:sp>
          <p:nvSpPr>
            <p:cNvPr id="445" name="TextBox 444"/>
            <p:cNvSpPr txBox="1"/>
            <p:nvPr/>
          </p:nvSpPr>
          <p:spPr>
            <a:xfrm>
              <a:off x="2365092" y="2856369"/>
              <a:ext cx="575752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Барнаул</a:t>
              </a:r>
              <a:endParaRPr lang="ru-RU" sz="700" dirty="0"/>
            </a:p>
          </p:txBody>
        </p:sp>
        <p:sp>
          <p:nvSpPr>
            <p:cNvPr id="446" name="TextBox 445"/>
            <p:cNvSpPr txBox="1"/>
            <p:nvPr/>
          </p:nvSpPr>
          <p:spPr>
            <a:xfrm>
              <a:off x="1257824" y="2624835"/>
              <a:ext cx="527003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Омск</a:t>
              </a:r>
              <a:endParaRPr lang="ru-RU" sz="700" dirty="0"/>
            </a:p>
          </p:txBody>
        </p:sp>
        <p:sp>
          <p:nvSpPr>
            <p:cNvPr id="447" name="TextBox 446"/>
            <p:cNvSpPr txBox="1"/>
            <p:nvPr/>
          </p:nvSpPr>
          <p:spPr>
            <a:xfrm>
              <a:off x="3352615" y="2476452"/>
              <a:ext cx="685880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Красноярск</a:t>
              </a:r>
              <a:endParaRPr lang="ru-RU" sz="700" dirty="0"/>
            </a:p>
          </p:txBody>
        </p:sp>
        <p:sp>
          <p:nvSpPr>
            <p:cNvPr id="448" name="TextBox 447"/>
            <p:cNvSpPr txBox="1"/>
            <p:nvPr/>
          </p:nvSpPr>
          <p:spPr>
            <a:xfrm>
              <a:off x="4640369" y="3037214"/>
              <a:ext cx="560007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Иркутск</a:t>
              </a:r>
              <a:endParaRPr lang="ru-RU" sz="700" dirty="0"/>
            </a:p>
          </p:txBody>
        </p:sp>
        <p:sp>
          <p:nvSpPr>
            <p:cNvPr id="449" name="TextBox 448"/>
            <p:cNvSpPr txBox="1"/>
            <p:nvPr/>
          </p:nvSpPr>
          <p:spPr>
            <a:xfrm>
              <a:off x="2604687" y="3236285"/>
              <a:ext cx="828131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Горно-Алтайск</a:t>
              </a:r>
              <a:endParaRPr lang="ru-RU" sz="700" dirty="0"/>
            </a:p>
          </p:txBody>
        </p:sp>
        <p:sp>
          <p:nvSpPr>
            <p:cNvPr id="450" name="TextBox 449"/>
            <p:cNvSpPr txBox="1"/>
            <p:nvPr/>
          </p:nvSpPr>
          <p:spPr>
            <a:xfrm>
              <a:off x="2552711" y="2383508"/>
              <a:ext cx="527003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Томск</a:t>
              </a:r>
              <a:endParaRPr lang="ru-RU" sz="700" dirty="0"/>
            </a:p>
          </p:txBody>
        </p:sp>
      </p:grpSp>
      <p:grpSp>
        <p:nvGrpSpPr>
          <p:cNvPr id="451" name="Группа 450"/>
          <p:cNvGrpSpPr/>
          <p:nvPr/>
        </p:nvGrpSpPr>
        <p:grpSpPr>
          <a:xfrm>
            <a:off x="1251446" y="5492548"/>
            <a:ext cx="3942552" cy="1052832"/>
            <a:chOff x="1257824" y="2383508"/>
            <a:chExt cx="3942552" cy="1052832"/>
          </a:xfrm>
        </p:grpSpPr>
        <p:sp>
          <p:nvSpPr>
            <p:cNvPr id="452" name="TextBox 451"/>
            <p:cNvSpPr txBox="1"/>
            <p:nvPr/>
          </p:nvSpPr>
          <p:spPr>
            <a:xfrm>
              <a:off x="2184779" y="2624836"/>
              <a:ext cx="735865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Новосибирск</a:t>
              </a:r>
              <a:endParaRPr lang="ru-RU" sz="700" dirty="0"/>
            </a:p>
          </p:txBody>
        </p:sp>
        <p:sp>
          <p:nvSpPr>
            <p:cNvPr id="453" name="TextBox 452"/>
            <p:cNvSpPr txBox="1"/>
            <p:nvPr/>
          </p:nvSpPr>
          <p:spPr>
            <a:xfrm>
              <a:off x="2365092" y="2856369"/>
              <a:ext cx="575752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Барнаул</a:t>
              </a:r>
              <a:endParaRPr lang="ru-RU" sz="700" dirty="0"/>
            </a:p>
          </p:txBody>
        </p:sp>
        <p:sp>
          <p:nvSpPr>
            <p:cNvPr id="454" name="TextBox 453"/>
            <p:cNvSpPr txBox="1"/>
            <p:nvPr/>
          </p:nvSpPr>
          <p:spPr>
            <a:xfrm>
              <a:off x="1257824" y="2624835"/>
              <a:ext cx="527003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Омск</a:t>
              </a:r>
              <a:endParaRPr lang="ru-RU" sz="700" dirty="0"/>
            </a:p>
          </p:txBody>
        </p:sp>
        <p:sp>
          <p:nvSpPr>
            <p:cNvPr id="455" name="TextBox 454"/>
            <p:cNvSpPr txBox="1"/>
            <p:nvPr/>
          </p:nvSpPr>
          <p:spPr>
            <a:xfrm>
              <a:off x="3352615" y="2476452"/>
              <a:ext cx="685880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Красноярск</a:t>
              </a:r>
              <a:endParaRPr lang="ru-RU" sz="700" dirty="0"/>
            </a:p>
          </p:txBody>
        </p:sp>
        <p:sp>
          <p:nvSpPr>
            <p:cNvPr id="456" name="TextBox 455"/>
            <p:cNvSpPr txBox="1"/>
            <p:nvPr/>
          </p:nvSpPr>
          <p:spPr>
            <a:xfrm>
              <a:off x="4640369" y="3037214"/>
              <a:ext cx="560007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Иркутск</a:t>
              </a:r>
              <a:endParaRPr lang="ru-RU" sz="700" dirty="0"/>
            </a:p>
          </p:txBody>
        </p:sp>
        <p:sp>
          <p:nvSpPr>
            <p:cNvPr id="457" name="TextBox 456"/>
            <p:cNvSpPr txBox="1"/>
            <p:nvPr/>
          </p:nvSpPr>
          <p:spPr>
            <a:xfrm>
              <a:off x="2604687" y="3236285"/>
              <a:ext cx="828131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Горно-Алтайск</a:t>
              </a:r>
              <a:endParaRPr lang="ru-RU" sz="700" dirty="0"/>
            </a:p>
          </p:txBody>
        </p:sp>
        <p:sp>
          <p:nvSpPr>
            <p:cNvPr id="458" name="TextBox 457"/>
            <p:cNvSpPr txBox="1"/>
            <p:nvPr/>
          </p:nvSpPr>
          <p:spPr>
            <a:xfrm>
              <a:off x="2552711" y="2383508"/>
              <a:ext cx="527003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Томск</a:t>
              </a:r>
              <a:endParaRPr lang="ru-RU" sz="700" dirty="0"/>
            </a:p>
          </p:txBody>
        </p:sp>
      </p:grpSp>
      <p:grpSp>
        <p:nvGrpSpPr>
          <p:cNvPr id="459" name="Группа 458"/>
          <p:cNvGrpSpPr/>
          <p:nvPr/>
        </p:nvGrpSpPr>
        <p:grpSpPr>
          <a:xfrm>
            <a:off x="7335539" y="5490255"/>
            <a:ext cx="3942552" cy="1052832"/>
            <a:chOff x="1257824" y="2383508"/>
            <a:chExt cx="3942552" cy="1052832"/>
          </a:xfrm>
        </p:grpSpPr>
        <p:sp>
          <p:nvSpPr>
            <p:cNvPr id="460" name="TextBox 459"/>
            <p:cNvSpPr txBox="1"/>
            <p:nvPr/>
          </p:nvSpPr>
          <p:spPr>
            <a:xfrm>
              <a:off x="2184779" y="2624836"/>
              <a:ext cx="735865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Новосибирск</a:t>
              </a:r>
              <a:endParaRPr lang="ru-RU" sz="700" dirty="0"/>
            </a:p>
          </p:txBody>
        </p:sp>
        <p:sp>
          <p:nvSpPr>
            <p:cNvPr id="471" name="TextBox 470"/>
            <p:cNvSpPr txBox="1"/>
            <p:nvPr/>
          </p:nvSpPr>
          <p:spPr>
            <a:xfrm>
              <a:off x="2365092" y="2856369"/>
              <a:ext cx="575752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Барнаул</a:t>
              </a:r>
              <a:endParaRPr lang="ru-RU" sz="700" dirty="0"/>
            </a:p>
          </p:txBody>
        </p:sp>
        <p:sp>
          <p:nvSpPr>
            <p:cNvPr id="480" name="TextBox 479"/>
            <p:cNvSpPr txBox="1"/>
            <p:nvPr/>
          </p:nvSpPr>
          <p:spPr>
            <a:xfrm>
              <a:off x="1257824" y="2624835"/>
              <a:ext cx="527003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Омск</a:t>
              </a:r>
              <a:endParaRPr lang="ru-RU" sz="700" dirty="0"/>
            </a:p>
          </p:txBody>
        </p:sp>
        <p:sp>
          <p:nvSpPr>
            <p:cNvPr id="487" name="TextBox 486"/>
            <p:cNvSpPr txBox="1"/>
            <p:nvPr/>
          </p:nvSpPr>
          <p:spPr>
            <a:xfrm>
              <a:off x="3352615" y="2476452"/>
              <a:ext cx="685880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Красноярск</a:t>
              </a:r>
              <a:endParaRPr lang="ru-RU" sz="700" dirty="0"/>
            </a:p>
          </p:txBody>
        </p:sp>
        <p:sp>
          <p:nvSpPr>
            <p:cNvPr id="492" name="TextBox 491"/>
            <p:cNvSpPr txBox="1"/>
            <p:nvPr/>
          </p:nvSpPr>
          <p:spPr>
            <a:xfrm>
              <a:off x="4640369" y="3037214"/>
              <a:ext cx="560007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Иркутск</a:t>
              </a:r>
              <a:endParaRPr lang="ru-RU" sz="700" dirty="0"/>
            </a:p>
          </p:txBody>
        </p:sp>
        <p:sp>
          <p:nvSpPr>
            <p:cNvPr id="493" name="TextBox 492"/>
            <p:cNvSpPr txBox="1"/>
            <p:nvPr/>
          </p:nvSpPr>
          <p:spPr>
            <a:xfrm>
              <a:off x="2604687" y="3236285"/>
              <a:ext cx="828131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Горно-Алтайск</a:t>
              </a:r>
              <a:endParaRPr lang="ru-RU" sz="700" dirty="0"/>
            </a:p>
          </p:txBody>
        </p:sp>
        <p:sp>
          <p:nvSpPr>
            <p:cNvPr id="494" name="TextBox 493"/>
            <p:cNvSpPr txBox="1"/>
            <p:nvPr/>
          </p:nvSpPr>
          <p:spPr>
            <a:xfrm>
              <a:off x="2552711" y="2383508"/>
              <a:ext cx="527003" cy="20005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700" dirty="0" smtClean="0"/>
                <a:t>Томск</a:t>
              </a:r>
              <a:endParaRPr lang="ru-RU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9183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8"/>
            <a:ext cx="12192000" cy="8313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71" rIns="62136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prstClr val="white"/>
                </a:solidFill>
              </a:rPr>
              <a:t>ИНФОРМАЦИОННЫЕ МАТЕРИАЛЫ ПО ОСАДКАМ И ПОРЫВАМ ВЕТРА НА ТЕРРИТОРИИ</a:t>
            </a:r>
          </a:p>
          <a:p>
            <a:r>
              <a:rPr lang="ru-RU" dirty="0">
                <a:solidFill>
                  <a:prstClr val="white"/>
                </a:solidFill>
              </a:rPr>
              <a:t>НОВОСИБИРСКОЙ ОБЛАСТИ (РИСК НАРУШЕНИЯ ЭНЕРГОСНАБЖЕНИЯ НА 29.10.2019)</a:t>
            </a:r>
          </a:p>
        </p:txBody>
      </p:sp>
      <p:pic>
        <p:nvPicPr>
          <p:cNvPr id="64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" t="24406" r="50000" b="10625"/>
          <a:stretch/>
        </p:blipFill>
        <p:spPr bwMode="auto">
          <a:xfrm>
            <a:off x="17288" y="816418"/>
            <a:ext cx="12174712" cy="604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0" name="Полилиния 699"/>
          <p:cNvSpPr/>
          <p:nvPr/>
        </p:nvSpPr>
        <p:spPr>
          <a:xfrm>
            <a:off x="7385622" y="4263070"/>
            <a:ext cx="1501465" cy="1024093"/>
          </a:xfrm>
          <a:custGeom>
            <a:avLst/>
            <a:gdLst>
              <a:gd name="connsiteX0" fmla="*/ 1139 w 1994076"/>
              <a:gd name="connsiteY0" fmla="*/ 843343 h 1080590"/>
              <a:gd name="connsiteX1" fmla="*/ 48764 w 1994076"/>
              <a:gd name="connsiteY1" fmla="*/ 743330 h 1080590"/>
              <a:gd name="connsiteX2" fmla="*/ 24952 w 1994076"/>
              <a:gd name="connsiteY2" fmla="*/ 690943 h 1080590"/>
              <a:gd name="connsiteX3" fmla="*/ 96389 w 1994076"/>
              <a:gd name="connsiteY3" fmla="*/ 590930 h 1080590"/>
              <a:gd name="connsiteX4" fmla="*/ 167827 w 1994076"/>
              <a:gd name="connsiteY4" fmla="*/ 529018 h 1080590"/>
              <a:gd name="connsiteX5" fmla="*/ 277364 w 1994076"/>
              <a:gd name="connsiteY5" fmla="*/ 505205 h 1080590"/>
              <a:gd name="connsiteX6" fmla="*/ 425002 w 1994076"/>
              <a:gd name="connsiteY6" fmla="*/ 424243 h 1080590"/>
              <a:gd name="connsiteX7" fmla="*/ 548827 w 1994076"/>
              <a:gd name="connsiteY7" fmla="*/ 362330 h 1080590"/>
              <a:gd name="connsiteX8" fmla="*/ 634552 w 1994076"/>
              <a:gd name="connsiteY8" fmla="*/ 338518 h 1080590"/>
              <a:gd name="connsiteX9" fmla="*/ 725039 w 1994076"/>
              <a:gd name="connsiteY9" fmla="*/ 362330 h 1080590"/>
              <a:gd name="connsiteX10" fmla="*/ 829814 w 1994076"/>
              <a:gd name="connsiteY10" fmla="*/ 386143 h 1080590"/>
              <a:gd name="connsiteX11" fmla="*/ 863152 w 1994076"/>
              <a:gd name="connsiteY11" fmla="*/ 362330 h 1080590"/>
              <a:gd name="connsiteX12" fmla="*/ 891727 w 1994076"/>
              <a:gd name="connsiteY12" fmla="*/ 267080 h 1080590"/>
              <a:gd name="connsiteX13" fmla="*/ 906014 w 1994076"/>
              <a:gd name="connsiteY13" fmla="*/ 195643 h 1080590"/>
              <a:gd name="connsiteX14" fmla="*/ 967927 w 1994076"/>
              <a:gd name="connsiteY14" fmla="*/ 176593 h 1080590"/>
              <a:gd name="connsiteX15" fmla="*/ 1029839 w 1994076"/>
              <a:gd name="connsiteY15" fmla="*/ 143255 h 1080590"/>
              <a:gd name="connsiteX16" fmla="*/ 1091752 w 1994076"/>
              <a:gd name="connsiteY16" fmla="*/ 95630 h 1080590"/>
              <a:gd name="connsiteX17" fmla="*/ 1125089 w 1994076"/>
              <a:gd name="connsiteY17" fmla="*/ 43243 h 1080590"/>
              <a:gd name="connsiteX18" fmla="*/ 1182239 w 1994076"/>
              <a:gd name="connsiteY18" fmla="*/ 5143 h 1080590"/>
              <a:gd name="connsiteX19" fmla="*/ 1215577 w 1994076"/>
              <a:gd name="connsiteY19" fmla="*/ 380 h 1080590"/>
              <a:gd name="connsiteX20" fmla="*/ 1282252 w 1994076"/>
              <a:gd name="connsiteY20" fmla="*/ 5143 h 1080590"/>
              <a:gd name="connsiteX21" fmla="*/ 1344164 w 1994076"/>
              <a:gd name="connsiteY21" fmla="*/ 5143 h 1080590"/>
              <a:gd name="connsiteX22" fmla="*/ 1420364 w 1994076"/>
              <a:gd name="connsiteY22" fmla="*/ 5143 h 1080590"/>
              <a:gd name="connsiteX23" fmla="*/ 1487039 w 1994076"/>
              <a:gd name="connsiteY23" fmla="*/ 48005 h 1080590"/>
              <a:gd name="connsiteX24" fmla="*/ 1534664 w 1994076"/>
              <a:gd name="connsiteY24" fmla="*/ 100393 h 1080590"/>
              <a:gd name="connsiteX25" fmla="*/ 1596577 w 1994076"/>
              <a:gd name="connsiteY25" fmla="*/ 176593 h 1080590"/>
              <a:gd name="connsiteX26" fmla="*/ 1687064 w 1994076"/>
              <a:gd name="connsiteY26" fmla="*/ 214693 h 1080590"/>
              <a:gd name="connsiteX27" fmla="*/ 1796602 w 1994076"/>
              <a:gd name="connsiteY27" fmla="*/ 228980 h 1080590"/>
              <a:gd name="connsiteX28" fmla="*/ 1853752 w 1994076"/>
              <a:gd name="connsiteY28" fmla="*/ 228980 h 1080590"/>
              <a:gd name="connsiteX29" fmla="*/ 1925189 w 1994076"/>
              <a:gd name="connsiteY29" fmla="*/ 267080 h 1080590"/>
              <a:gd name="connsiteX30" fmla="*/ 1991864 w 1994076"/>
              <a:gd name="connsiteY30" fmla="*/ 319468 h 1080590"/>
              <a:gd name="connsiteX31" fmla="*/ 1972814 w 1994076"/>
              <a:gd name="connsiteY31" fmla="*/ 438530 h 1080590"/>
              <a:gd name="connsiteX32" fmla="*/ 1920427 w 1994076"/>
              <a:gd name="connsiteY32" fmla="*/ 581405 h 1080590"/>
              <a:gd name="connsiteX33" fmla="*/ 1820414 w 1994076"/>
              <a:gd name="connsiteY33" fmla="*/ 638555 h 1080590"/>
              <a:gd name="connsiteX34" fmla="*/ 1734689 w 1994076"/>
              <a:gd name="connsiteY34" fmla="*/ 690943 h 1080590"/>
              <a:gd name="connsiteX35" fmla="*/ 1706114 w 1994076"/>
              <a:gd name="connsiteY35" fmla="*/ 800480 h 1080590"/>
              <a:gd name="connsiteX36" fmla="*/ 1701352 w 1994076"/>
              <a:gd name="connsiteY36" fmla="*/ 876680 h 1080590"/>
              <a:gd name="connsiteX37" fmla="*/ 1572764 w 1994076"/>
              <a:gd name="connsiteY37" fmla="*/ 776668 h 1080590"/>
              <a:gd name="connsiteX38" fmla="*/ 1463227 w 1994076"/>
              <a:gd name="connsiteY38" fmla="*/ 729043 h 1080590"/>
              <a:gd name="connsiteX39" fmla="*/ 1306064 w 1994076"/>
              <a:gd name="connsiteY39" fmla="*/ 676655 h 1080590"/>
              <a:gd name="connsiteX40" fmla="*/ 1320352 w 1994076"/>
              <a:gd name="connsiteY40" fmla="*/ 776668 h 1080590"/>
              <a:gd name="connsiteX41" fmla="*/ 1272727 w 1994076"/>
              <a:gd name="connsiteY41" fmla="*/ 833818 h 1080590"/>
              <a:gd name="connsiteX42" fmla="*/ 1196527 w 1994076"/>
              <a:gd name="connsiteY42" fmla="*/ 829055 h 1080590"/>
              <a:gd name="connsiteX43" fmla="*/ 1167952 w 1994076"/>
              <a:gd name="connsiteY43" fmla="*/ 819530 h 1080590"/>
              <a:gd name="connsiteX44" fmla="*/ 1101277 w 1994076"/>
              <a:gd name="connsiteY44" fmla="*/ 905255 h 1080590"/>
              <a:gd name="connsiteX45" fmla="*/ 1029839 w 1994076"/>
              <a:gd name="connsiteY45" fmla="*/ 905255 h 1080590"/>
              <a:gd name="connsiteX46" fmla="*/ 867914 w 1994076"/>
              <a:gd name="connsiteY46" fmla="*/ 838580 h 1080590"/>
              <a:gd name="connsiteX47" fmla="*/ 825052 w 1994076"/>
              <a:gd name="connsiteY47" fmla="*/ 867155 h 1080590"/>
              <a:gd name="connsiteX48" fmla="*/ 863152 w 1994076"/>
              <a:gd name="connsiteY48" fmla="*/ 981455 h 1080590"/>
              <a:gd name="connsiteX49" fmla="*/ 777427 w 1994076"/>
              <a:gd name="connsiteY49" fmla="*/ 1057655 h 1080590"/>
              <a:gd name="connsiteX50" fmla="*/ 701227 w 1994076"/>
              <a:gd name="connsiteY50" fmla="*/ 1071943 h 1080590"/>
              <a:gd name="connsiteX51" fmla="*/ 625027 w 1994076"/>
              <a:gd name="connsiteY51" fmla="*/ 976693 h 1080590"/>
              <a:gd name="connsiteX52" fmla="*/ 558352 w 1994076"/>
              <a:gd name="connsiteY52" fmla="*/ 957643 h 1080590"/>
              <a:gd name="connsiteX53" fmla="*/ 510727 w 1994076"/>
              <a:gd name="connsiteY53" fmla="*/ 1062418 h 1080590"/>
              <a:gd name="connsiteX54" fmla="*/ 415477 w 1994076"/>
              <a:gd name="connsiteY54" fmla="*/ 1076705 h 1080590"/>
              <a:gd name="connsiteX55" fmla="*/ 334514 w 1994076"/>
              <a:gd name="connsiteY55" fmla="*/ 1019555 h 1080590"/>
              <a:gd name="connsiteX56" fmla="*/ 301177 w 1994076"/>
              <a:gd name="connsiteY56" fmla="*/ 948118 h 1080590"/>
              <a:gd name="connsiteX57" fmla="*/ 224977 w 1994076"/>
              <a:gd name="connsiteY57" fmla="*/ 886205 h 1080590"/>
              <a:gd name="connsiteX58" fmla="*/ 105914 w 1994076"/>
              <a:gd name="connsiteY58" fmla="*/ 833818 h 1080590"/>
              <a:gd name="connsiteX59" fmla="*/ 1139 w 1994076"/>
              <a:gd name="connsiteY59" fmla="*/ 843343 h 1080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994076" h="1080590">
                <a:moveTo>
                  <a:pt x="1139" y="843343"/>
                </a:moveTo>
                <a:cubicBezTo>
                  <a:pt x="-8386" y="828262"/>
                  <a:pt x="44795" y="768730"/>
                  <a:pt x="48764" y="743330"/>
                </a:cubicBezTo>
                <a:cubicBezTo>
                  <a:pt x="52733" y="717930"/>
                  <a:pt x="17015" y="716343"/>
                  <a:pt x="24952" y="690943"/>
                </a:cubicBezTo>
                <a:cubicBezTo>
                  <a:pt x="32889" y="665543"/>
                  <a:pt x="72577" y="617917"/>
                  <a:pt x="96389" y="590930"/>
                </a:cubicBezTo>
                <a:cubicBezTo>
                  <a:pt x="120201" y="563943"/>
                  <a:pt x="137665" y="543305"/>
                  <a:pt x="167827" y="529018"/>
                </a:cubicBezTo>
                <a:cubicBezTo>
                  <a:pt x="197989" y="514731"/>
                  <a:pt x="234502" y="522667"/>
                  <a:pt x="277364" y="505205"/>
                </a:cubicBezTo>
                <a:cubicBezTo>
                  <a:pt x="320226" y="487743"/>
                  <a:pt x="379758" y="448056"/>
                  <a:pt x="425002" y="424243"/>
                </a:cubicBezTo>
                <a:cubicBezTo>
                  <a:pt x="470246" y="400430"/>
                  <a:pt x="513902" y="376617"/>
                  <a:pt x="548827" y="362330"/>
                </a:cubicBezTo>
                <a:cubicBezTo>
                  <a:pt x="583752" y="348042"/>
                  <a:pt x="605183" y="338518"/>
                  <a:pt x="634552" y="338518"/>
                </a:cubicBezTo>
                <a:cubicBezTo>
                  <a:pt x="663921" y="338518"/>
                  <a:pt x="692495" y="354392"/>
                  <a:pt x="725039" y="362330"/>
                </a:cubicBezTo>
                <a:cubicBezTo>
                  <a:pt x="757583" y="370267"/>
                  <a:pt x="806795" y="386143"/>
                  <a:pt x="829814" y="386143"/>
                </a:cubicBezTo>
                <a:cubicBezTo>
                  <a:pt x="852833" y="386143"/>
                  <a:pt x="852833" y="382174"/>
                  <a:pt x="863152" y="362330"/>
                </a:cubicBezTo>
                <a:cubicBezTo>
                  <a:pt x="873471" y="342486"/>
                  <a:pt x="884583" y="294861"/>
                  <a:pt x="891727" y="267080"/>
                </a:cubicBezTo>
                <a:cubicBezTo>
                  <a:pt x="898871" y="239299"/>
                  <a:pt x="893314" y="210724"/>
                  <a:pt x="906014" y="195643"/>
                </a:cubicBezTo>
                <a:cubicBezTo>
                  <a:pt x="918714" y="180562"/>
                  <a:pt x="947289" y="185324"/>
                  <a:pt x="967927" y="176593"/>
                </a:cubicBezTo>
                <a:cubicBezTo>
                  <a:pt x="988565" y="167862"/>
                  <a:pt x="1009202" y="156749"/>
                  <a:pt x="1029839" y="143255"/>
                </a:cubicBezTo>
                <a:cubicBezTo>
                  <a:pt x="1050476" y="129761"/>
                  <a:pt x="1075877" y="112299"/>
                  <a:pt x="1091752" y="95630"/>
                </a:cubicBezTo>
                <a:cubicBezTo>
                  <a:pt x="1107627" y="78961"/>
                  <a:pt x="1110008" y="58324"/>
                  <a:pt x="1125089" y="43243"/>
                </a:cubicBezTo>
                <a:cubicBezTo>
                  <a:pt x="1140170" y="28162"/>
                  <a:pt x="1167158" y="12287"/>
                  <a:pt x="1182239" y="5143"/>
                </a:cubicBezTo>
                <a:cubicBezTo>
                  <a:pt x="1197320" y="-2001"/>
                  <a:pt x="1198908" y="380"/>
                  <a:pt x="1215577" y="380"/>
                </a:cubicBezTo>
                <a:cubicBezTo>
                  <a:pt x="1232246" y="380"/>
                  <a:pt x="1260821" y="4349"/>
                  <a:pt x="1282252" y="5143"/>
                </a:cubicBezTo>
                <a:cubicBezTo>
                  <a:pt x="1303683" y="5937"/>
                  <a:pt x="1344164" y="5143"/>
                  <a:pt x="1344164" y="5143"/>
                </a:cubicBezTo>
                <a:cubicBezTo>
                  <a:pt x="1367183" y="5143"/>
                  <a:pt x="1396552" y="-2001"/>
                  <a:pt x="1420364" y="5143"/>
                </a:cubicBezTo>
                <a:cubicBezTo>
                  <a:pt x="1444176" y="12287"/>
                  <a:pt x="1467989" y="32130"/>
                  <a:pt x="1487039" y="48005"/>
                </a:cubicBezTo>
                <a:cubicBezTo>
                  <a:pt x="1506089" y="63880"/>
                  <a:pt x="1516408" y="78962"/>
                  <a:pt x="1534664" y="100393"/>
                </a:cubicBezTo>
                <a:cubicBezTo>
                  <a:pt x="1552920" y="121824"/>
                  <a:pt x="1571177" y="157543"/>
                  <a:pt x="1596577" y="176593"/>
                </a:cubicBezTo>
                <a:cubicBezTo>
                  <a:pt x="1621977" y="195643"/>
                  <a:pt x="1653727" y="205962"/>
                  <a:pt x="1687064" y="214693"/>
                </a:cubicBezTo>
                <a:cubicBezTo>
                  <a:pt x="1720401" y="223424"/>
                  <a:pt x="1768821" y="226599"/>
                  <a:pt x="1796602" y="228980"/>
                </a:cubicBezTo>
                <a:cubicBezTo>
                  <a:pt x="1824383" y="231361"/>
                  <a:pt x="1832321" y="222630"/>
                  <a:pt x="1853752" y="228980"/>
                </a:cubicBezTo>
                <a:cubicBezTo>
                  <a:pt x="1875183" y="235330"/>
                  <a:pt x="1902170" y="251999"/>
                  <a:pt x="1925189" y="267080"/>
                </a:cubicBezTo>
                <a:cubicBezTo>
                  <a:pt x="1948208" y="282161"/>
                  <a:pt x="1983926" y="290893"/>
                  <a:pt x="1991864" y="319468"/>
                </a:cubicBezTo>
                <a:cubicBezTo>
                  <a:pt x="1999802" y="348043"/>
                  <a:pt x="1984720" y="394874"/>
                  <a:pt x="1972814" y="438530"/>
                </a:cubicBezTo>
                <a:cubicBezTo>
                  <a:pt x="1960908" y="482186"/>
                  <a:pt x="1945827" y="548068"/>
                  <a:pt x="1920427" y="581405"/>
                </a:cubicBezTo>
                <a:cubicBezTo>
                  <a:pt x="1895027" y="614742"/>
                  <a:pt x="1851370" y="620299"/>
                  <a:pt x="1820414" y="638555"/>
                </a:cubicBezTo>
                <a:cubicBezTo>
                  <a:pt x="1789458" y="656811"/>
                  <a:pt x="1753739" y="663956"/>
                  <a:pt x="1734689" y="690943"/>
                </a:cubicBezTo>
                <a:cubicBezTo>
                  <a:pt x="1715639" y="717930"/>
                  <a:pt x="1711670" y="769524"/>
                  <a:pt x="1706114" y="800480"/>
                </a:cubicBezTo>
                <a:cubicBezTo>
                  <a:pt x="1700558" y="831436"/>
                  <a:pt x="1723577" y="880649"/>
                  <a:pt x="1701352" y="876680"/>
                </a:cubicBezTo>
                <a:cubicBezTo>
                  <a:pt x="1679127" y="872711"/>
                  <a:pt x="1612451" y="801274"/>
                  <a:pt x="1572764" y="776668"/>
                </a:cubicBezTo>
                <a:cubicBezTo>
                  <a:pt x="1533077" y="752062"/>
                  <a:pt x="1507677" y="745712"/>
                  <a:pt x="1463227" y="729043"/>
                </a:cubicBezTo>
                <a:cubicBezTo>
                  <a:pt x="1418777" y="712374"/>
                  <a:pt x="1329877" y="668717"/>
                  <a:pt x="1306064" y="676655"/>
                </a:cubicBezTo>
                <a:cubicBezTo>
                  <a:pt x="1282252" y="684592"/>
                  <a:pt x="1325908" y="750474"/>
                  <a:pt x="1320352" y="776668"/>
                </a:cubicBezTo>
                <a:cubicBezTo>
                  <a:pt x="1314796" y="802862"/>
                  <a:pt x="1293364" y="825087"/>
                  <a:pt x="1272727" y="833818"/>
                </a:cubicBezTo>
                <a:cubicBezTo>
                  <a:pt x="1252090" y="842549"/>
                  <a:pt x="1213989" y="831436"/>
                  <a:pt x="1196527" y="829055"/>
                </a:cubicBezTo>
                <a:cubicBezTo>
                  <a:pt x="1179065" y="826674"/>
                  <a:pt x="1183827" y="806830"/>
                  <a:pt x="1167952" y="819530"/>
                </a:cubicBezTo>
                <a:cubicBezTo>
                  <a:pt x="1152077" y="832230"/>
                  <a:pt x="1124296" y="890968"/>
                  <a:pt x="1101277" y="905255"/>
                </a:cubicBezTo>
                <a:cubicBezTo>
                  <a:pt x="1078258" y="919542"/>
                  <a:pt x="1068733" y="916367"/>
                  <a:pt x="1029839" y="905255"/>
                </a:cubicBezTo>
                <a:cubicBezTo>
                  <a:pt x="990945" y="894143"/>
                  <a:pt x="902045" y="844930"/>
                  <a:pt x="867914" y="838580"/>
                </a:cubicBezTo>
                <a:cubicBezTo>
                  <a:pt x="833783" y="832230"/>
                  <a:pt x="825846" y="843343"/>
                  <a:pt x="825052" y="867155"/>
                </a:cubicBezTo>
                <a:cubicBezTo>
                  <a:pt x="824258" y="890967"/>
                  <a:pt x="871089" y="949705"/>
                  <a:pt x="863152" y="981455"/>
                </a:cubicBezTo>
                <a:cubicBezTo>
                  <a:pt x="855215" y="1013205"/>
                  <a:pt x="804414" y="1042574"/>
                  <a:pt x="777427" y="1057655"/>
                </a:cubicBezTo>
                <a:cubicBezTo>
                  <a:pt x="750440" y="1072736"/>
                  <a:pt x="726627" y="1085437"/>
                  <a:pt x="701227" y="1071943"/>
                </a:cubicBezTo>
                <a:cubicBezTo>
                  <a:pt x="675827" y="1058449"/>
                  <a:pt x="648839" y="995743"/>
                  <a:pt x="625027" y="976693"/>
                </a:cubicBezTo>
                <a:cubicBezTo>
                  <a:pt x="601215" y="957643"/>
                  <a:pt x="577402" y="943356"/>
                  <a:pt x="558352" y="957643"/>
                </a:cubicBezTo>
                <a:cubicBezTo>
                  <a:pt x="539302" y="971931"/>
                  <a:pt x="534539" y="1042574"/>
                  <a:pt x="510727" y="1062418"/>
                </a:cubicBezTo>
                <a:cubicBezTo>
                  <a:pt x="486915" y="1082262"/>
                  <a:pt x="444846" y="1083849"/>
                  <a:pt x="415477" y="1076705"/>
                </a:cubicBezTo>
                <a:cubicBezTo>
                  <a:pt x="386108" y="1069561"/>
                  <a:pt x="353564" y="1040986"/>
                  <a:pt x="334514" y="1019555"/>
                </a:cubicBezTo>
                <a:cubicBezTo>
                  <a:pt x="315464" y="998124"/>
                  <a:pt x="319433" y="970343"/>
                  <a:pt x="301177" y="948118"/>
                </a:cubicBezTo>
                <a:cubicBezTo>
                  <a:pt x="282921" y="925893"/>
                  <a:pt x="257521" y="905255"/>
                  <a:pt x="224977" y="886205"/>
                </a:cubicBezTo>
                <a:cubicBezTo>
                  <a:pt x="192433" y="867155"/>
                  <a:pt x="140839" y="840962"/>
                  <a:pt x="105914" y="833818"/>
                </a:cubicBezTo>
                <a:cubicBezTo>
                  <a:pt x="70989" y="826674"/>
                  <a:pt x="10664" y="858424"/>
                  <a:pt x="1139" y="843343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44" name="Freeform 608"/>
          <p:cNvSpPr>
            <a:spLocks/>
          </p:cNvSpPr>
          <p:nvPr/>
        </p:nvSpPr>
        <p:spPr bwMode="auto">
          <a:xfrm>
            <a:off x="1793465" y="2115259"/>
            <a:ext cx="1435988" cy="1354459"/>
          </a:xfrm>
          <a:custGeom>
            <a:avLst/>
            <a:gdLst>
              <a:gd name="T0" fmla="*/ 2147483646 w 901"/>
              <a:gd name="T1" fmla="*/ 2147483646 h 869"/>
              <a:gd name="T2" fmla="*/ 2147483646 w 901"/>
              <a:gd name="T3" fmla="*/ 2147483646 h 869"/>
              <a:gd name="T4" fmla="*/ 2147483646 w 901"/>
              <a:gd name="T5" fmla="*/ 2147483646 h 869"/>
              <a:gd name="T6" fmla="*/ 2147483646 w 901"/>
              <a:gd name="T7" fmla="*/ 2147483646 h 869"/>
              <a:gd name="T8" fmla="*/ 2147483646 w 901"/>
              <a:gd name="T9" fmla="*/ 2147483646 h 869"/>
              <a:gd name="T10" fmla="*/ 2147483646 w 901"/>
              <a:gd name="T11" fmla="*/ 2147483646 h 869"/>
              <a:gd name="T12" fmla="*/ 2147483646 w 901"/>
              <a:gd name="T13" fmla="*/ 2147483646 h 869"/>
              <a:gd name="T14" fmla="*/ 2147483646 w 901"/>
              <a:gd name="T15" fmla="*/ 2147483646 h 869"/>
              <a:gd name="T16" fmla="*/ 2147483646 w 901"/>
              <a:gd name="T17" fmla="*/ 2147483646 h 869"/>
              <a:gd name="T18" fmla="*/ 2147483646 w 901"/>
              <a:gd name="T19" fmla="*/ 2147483646 h 869"/>
              <a:gd name="T20" fmla="*/ 2147483646 w 901"/>
              <a:gd name="T21" fmla="*/ 2147483646 h 869"/>
              <a:gd name="T22" fmla="*/ 2147483646 w 901"/>
              <a:gd name="T23" fmla="*/ 2147483646 h 869"/>
              <a:gd name="T24" fmla="*/ 2147483646 w 901"/>
              <a:gd name="T25" fmla="*/ 2147483646 h 869"/>
              <a:gd name="T26" fmla="*/ 2147483646 w 901"/>
              <a:gd name="T27" fmla="*/ 2147483646 h 869"/>
              <a:gd name="T28" fmla="*/ 2147483646 w 901"/>
              <a:gd name="T29" fmla="*/ 2147483646 h 869"/>
              <a:gd name="T30" fmla="*/ 2147483646 w 901"/>
              <a:gd name="T31" fmla="*/ 2147483646 h 869"/>
              <a:gd name="T32" fmla="*/ 2147483646 w 901"/>
              <a:gd name="T33" fmla="*/ 2147483646 h 869"/>
              <a:gd name="T34" fmla="*/ 2147483646 w 901"/>
              <a:gd name="T35" fmla="*/ 2147483646 h 869"/>
              <a:gd name="T36" fmla="*/ 2147483646 w 901"/>
              <a:gd name="T37" fmla="*/ 2147483646 h 869"/>
              <a:gd name="T38" fmla="*/ 2147483646 w 901"/>
              <a:gd name="T39" fmla="*/ 2147483646 h 869"/>
              <a:gd name="T40" fmla="*/ 2147483646 w 901"/>
              <a:gd name="T41" fmla="*/ 2147483646 h 869"/>
              <a:gd name="T42" fmla="*/ 2147483646 w 901"/>
              <a:gd name="T43" fmla="*/ 2147483646 h 869"/>
              <a:gd name="T44" fmla="*/ 2147483646 w 901"/>
              <a:gd name="T45" fmla="*/ 2147483646 h 869"/>
              <a:gd name="T46" fmla="*/ 2147483646 w 901"/>
              <a:gd name="T47" fmla="*/ 2147483646 h 869"/>
              <a:gd name="T48" fmla="*/ 2147483646 w 901"/>
              <a:gd name="T49" fmla="*/ 2147483646 h 869"/>
              <a:gd name="T50" fmla="*/ 2147483646 w 901"/>
              <a:gd name="T51" fmla="*/ 2147483646 h 869"/>
              <a:gd name="T52" fmla="*/ 2147483646 w 901"/>
              <a:gd name="T53" fmla="*/ 2147483646 h 869"/>
              <a:gd name="T54" fmla="*/ 2147483646 w 901"/>
              <a:gd name="T55" fmla="*/ 2147483646 h 869"/>
              <a:gd name="T56" fmla="*/ 2147483646 w 901"/>
              <a:gd name="T57" fmla="*/ 2147483646 h 869"/>
              <a:gd name="T58" fmla="*/ 2147483646 w 901"/>
              <a:gd name="T59" fmla="*/ 2147483646 h 869"/>
              <a:gd name="T60" fmla="*/ 2147483646 w 901"/>
              <a:gd name="T61" fmla="*/ 2147483646 h 869"/>
              <a:gd name="T62" fmla="*/ 2147483646 w 901"/>
              <a:gd name="T63" fmla="*/ 2147483646 h 869"/>
              <a:gd name="T64" fmla="*/ 2147483646 w 901"/>
              <a:gd name="T65" fmla="*/ 2147483646 h 869"/>
              <a:gd name="T66" fmla="*/ 2147483646 w 901"/>
              <a:gd name="T67" fmla="*/ 2147483646 h 869"/>
              <a:gd name="T68" fmla="*/ 2147483646 w 901"/>
              <a:gd name="T69" fmla="*/ 2147483646 h 869"/>
              <a:gd name="T70" fmla="*/ 2147483646 w 901"/>
              <a:gd name="T71" fmla="*/ 2147483646 h 869"/>
              <a:gd name="T72" fmla="*/ 2147483646 w 901"/>
              <a:gd name="T73" fmla="*/ 2147483646 h 869"/>
              <a:gd name="T74" fmla="*/ 2147483646 w 901"/>
              <a:gd name="T75" fmla="*/ 2147483646 h 869"/>
              <a:gd name="T76" fmla="*/ 2147483646 w 901"/>
              <a:gd name="T77" fmla="*/ 2147483646 h 86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901"/>
              <a:gd name="T118" fmla="*/ 0 h 869"/>
              <a:gd name="T119" fmla="*/ 901 w 901"/>
              <a:gd name="T120" fmla="*/ 869 h 869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901" h="869">
                <a:moveTo>
                  <a:pt x="181" y="101"/>
                </a:moveTo>
                <a:cubicBezTo>
                  <a:pt x="165" y="102"/>
                  <a:pt x="149" y="100"/>
                  <a:pt x="133" y="104"/>
                </a:cubicBezTo>
                <a:cubicBezTo>
                  <a:pt x="132" y="104"/>
                  <a:pt x="119" y="130"/>
                  <a:pt x="109" y="137"/>
                </a:cubicBezTo>
                <a:cubicBezTo>
                  <a:pt x="83" y="176"/>
                  <a:pt x="115" y="213"/>
                  <a:pt x="148" y="230"/>
                </a:cubicBezTo>
                <a:cubicBezTo>
                  <a:pt x="149" y="253"/>
                  <a:pt x="146" y="277"/>
                  <a:pt x="151" y="299"/>
                </a:cubicBezTo>
                <a:cubicBezTo>
                  <a:pt x="153" y="307"/>
                  <a:pt x="169" y="317"/>
                  <a:pt x="169" y="317"/>
                </a:cubicBezTo>
                <a:cubicBezTo>
                  <a:pt x="164" y="327"/>
                  <a:pt x="158" y="336"/>
                  <a:pt x="154" y="347"/>
                </a:cubicBezTo>
                <a:cubicBezTo>
                  <a:pt x="155" y="373"/>
                  <a:pt x="157" y="399"/>
                  <a:pt x="157" y="425"/>
                </a:cubicBezTo>
                <a:cubicBezTo>
                  <a:pt x="157" y="431"/>
                  <a:pt x="164" y="467"/>
                  <a:pt x="145" y="470"/>
                </a:cubicBezTo>
                <a:cubicBezTo>
                  <a:pt x="129" y="473"/>
                  <a:pt x="113" y="472"/>
                  <a:pt x="97" y="473"/>
                </a:cubicBezTo>
                <a:cubicBezTo>
                  <a:pt x="84" y="479"/>
                  <a:pt x="72" y="482"/>
                  <a:pt x="58" y="485"/>
                </a:cubicBezTo>
                <a:cubicBezTo>
                  <a:pt x="50" y="502"/>
                  <a:pt x="51" y="519"/>
                  <a:pt x="34" y="530"/>
                </a:cubicBezTo>
                <a:cubicBezTo>
                  <a:pt x="36" y="555"/>
                  <a:pt x="38" y="580"/>
                  <a:pt x="43" y="605"/>
                </a:cubicBezTo>
                <a:cubicBezTo>
                  <a:pt x="41" y="643"/>
                  <a:pt x="40" y="670"/>
                  <a:pt x="19" y="701"/>
                </a:cubicBezTo>
                <a:cubicBezTo>
                  <a:pt x="15" y="767"/>
                  <a:pt x="16" y="732"/>
                  <a:pt x="4" y="767"/>
                </a:cubicBezTo>
                <a:cubicBezTo>
                  <a:pt x="8" y="829"/>
                  <a:pt x="0" y="818"/>
                  <a:pt x="49" y="824"/>
                </a:cubicBezTo>
                <a:cubicBezTo>
                  <a:pt x="54" y="840"/>
                  <a:pt x="61" y="830"/>
                  <a:pt x="70" y="821"/>
                </a:cubicBezTo>
                <a:cubicBezTo>
                  <a:pt x="74" y="809"/>
                  <a:pt x="71" y="805"/>
                  <a:pt x="64" y="794"/>
                </a:cubicBezTo>
                <a:cubicBezTo>
                  <a:pt x="74" y="788"/>
                  <a:pt x="83" y="783"/>
                  <a:pt x="94" y="779"/>
                </a:cubicBezTo>
                <a:cubicBezTo>
                  <a:pt x="113" y="784"/>
                  <a:pt x="103" y="780"/>
                  <a:pt x="124" y="794"/>
                </a:cubicBezTo>
                <a:cubicBezTo>
                  <a:pt x="127" y="796"/>
                  <a:pt x="133" y="800"/>
                  <a:pt x="133" y="800"/>
                </a:cubicBezTo>
                <a:cubicBezTo>
                  <a:pt x="140" y="821"/>
                  <a:pt x="135" y="813"/>
                  <a:pt x="145" y="827"/>
                </a:cubicBezTo>
                <a:cubicBezTo>
                  <a:pt x="166" y="823"/>
                  <a:pt x="169" y="821"/>
                  <a:pt x="193" y="824"/>
                </a:cubicBezTo>
                <a:cubicBezTo>
                  <a:pt x="202" y="838"/>
                  <a:pt x="206" y="828"/>
                  <a:pt x="220" y="833"/>
                </a:cubicBezTo>
                <a:cubicBezTo>
                  <a:pt x="222" y="839"/>
                  <a:pt x="224" y="845"/>
                  <a:pt x="226" y="851"/>
                </a:cubicBezTo>
                <a:cubicBezTo>
                  <a:pt x="229" y="859"/>
                  <a:pt x="244" y="869"/>
                  <a:pt x="244" y="869"/>
                </a:cubicBezTo>
                <a:cubicBezTo>
                  <a:pt x="268" y="864"/>
                  <a:pt x="280" y="857"/>
                  <a:pt x="307" y="854"/>
                </a:cubicBezTo>
                <a:cubicBezTo>
                  <a:pt x="321" y="845"/>
                  <a:pt x="315" y="837"/>
                  <a:pt x="307" y="824"/>
                </a:cubicBezTo>
                <a:cubicBezTo>
                  <a:pt x="316" y="811"/>
                  <a:pt x="321" y="809"/>
                  <a:pt x="337" y="806"/>
                </a:cubicBezTo>
                <a:cubicBezTo>
                  <a:pt x="350" y="793"/>
                  <a:pt x="382" y="779"/>
                  <a:pt x="400" y="773"/>
                </a:cubicBezTo>
                <a:cubicBezTo>
                  <a:pt x="397" y="784"/>
                  <a:pt x="392" y="792"/>
                  <a:pt x="388" y="803"/>
                </a:cubicBezTo>
                <a:cubicBezTo>
                  <a:pt x="401" y="807"/>
                  <a:pt x="411" y="803"/>
                  <a:pt x="424" y="806"/>
                </a:cubicBezTo>
                <a:cubicBezTo>
                  <a:pt x="430" y="823"/>
                  <a:pt x="429" y="825"/>
                  <a:pt x="448" y="821"/>
                </a:cubicBezTo>
                <a:cubicBezTo>
                  <a:pt x="469" y="800"/>
                  <a:pt x="484" y="808"/>
                  <a:pt x="520" y="806"/>
                </a:cubicBezTo>
                <a:cubicBezTo>
                  <a:pt x="524" y="802"/>
                  <a:pt x="533" y="794"/>
                  <a:pt x="535" y="788"/>
                </a:cubicBezTo>
                <a:cubicBezTo>
                  <a:pt x="543" y="762"/>
                  <a:pt x="529" y="770"/>
                  <a:pt x="547" y="764"/>
                </a:cubicBezTo>
                <a:cubicBezTo>
                  <a:pt x="594" y="766"/>
                  <a:pt x="622" y="771"/>
                  <a:pt x="664" y="776"/>
                </a:cubicBezTo>
                <a:cubicBezTo>
                  <a:pt x="678" y="785"/>
                  <a:pt x="680" y="785"/>
                  <a:pt x="697" y="782"/>
                </a:cubicBezTo>
                <a:cubicBezTo>
                  <a:pt x="706" y="773"/>
                  <a:pt x="715" y="764"/>
                  <a:pt x="724" y="755"/>
                </a:cubicBezTo>
                <a:cubicBezTo>
                  <a:pt x="727" y="752"/>
                  <a:pt x="733" y="746"/>
                  <a:pt x="733" y="746"/>
                </a:cubicBezTo>
                <a:cubicBezTo>
                  <a:pt x="740" y="726"/>
                  <a:pt x="738" y="716"/>
                  <a:pt x="757" y="704"/>
                </a:cubicBezTo>
                <a:cubicBezTo>
                  <a:pt x="767" y="673"/>
                  <a:pt x="763" y="647"/>
                  <a:pt x="787" y="623"/>
                </a:cubicBezTo>
                <a:cubicBezTo>
                  <a:pt x="789" y="586"/>
                  <a:pt x="792" y="583"/>
                  <a:pt x="787" y="551"/>
                </a:cubicBezTo>
                <a:cubicBezTo>
                  <a:pt x="785" y="540"/>
                  <a:pt x="778" y="533"/>
                  <a:pt x="772" y="524"/>
                </a:cubicBezTo>
                <a:cubicBezTo>
                  <a:pt x="770" y="521"/>
                  <a:pt x="766" y="515"/>
                  <a:pt x="766" y="515"/>
                </a:cubicBezTo>
                <a:cubicBezTo>
                  <a:pt x="764" y="507"/>
                  <a:pt x="760" y="499"/>
                  <a:pt x="760" y="491"/>
                </a:cubicBezTo>
                <a:cubicBezTo>
                  <a:pt x="759" y="472"/>
                  <a:pt x="760" y="453"/>
                  <a:pt x="757" y="434"/>
                </a:cubicBezTo>
                <a:cubicBezTo>
                  <a:pt x="755" y="423"/>
                  <a:pt x="742" y="416"/>
                  <a:pt x="736" y="407"/>
                </a:cubicBezTo>
                <a:cubicBezTo>
                  <a:pt x="734" y="404"/>
                  <a:pt x="730" y="398"/>
                  <a:pt x="730" y="398"/>
                </a:cubicBezTo>
                <a:cubicBezTo>
                  <a:pt x="732" y="386"/>
                  <a:pt x="745" y="365"/>
                  <a:pt x="745" y="365"/>
                </a:cubicBezTo>
                <a:cubicBezTo>
                  <a:pt x="766" y="369"/>
                  <a:pt x="771" y="371"/>
                  <a:pt x="793" y="368"/>
                </a:cubicBezTo>
                <a:cubicBezTo>
                  <a:pt x="803" y="363"/>
                  <a:pt x="813" y="359"/>
                  <a:pt x="823" y="353"/>
                </a:cubicBezTo>
                <a:cubicBezTo>
                  <a:pt x="839" y="329"/>
                  <a:pt x="843" y="304"/>
                  <a:pt x="874" y="296"/>
                </a:cubicBezTo>
                <a:cubicBezTo>
                  <a:pt x="884" y="289"/>
                  <a:pt x="887" y="282"/>
                  <a:pt x="898" y="278"/>
                </a:cubicBezTo>
                <a:cubicBezTo>
                  <a:pt x="901" y="270"/>
                  <a:pt x="896" y="246"/>
                  <a:pt x="889" y="239"/>
                </a:cubicBezTo>
                <a:cubicBezTo>
                  <a:pt x="884" y="234"/>
                  <a:pt x="871" y="227"/>
                  <a:pt x="871" y="227"/>
                </a:cubicBezTo>
                <a:cubicBezTo>
                  <a:pt x="862" y="214"/>
                  <a:pt x="850" y="207"/>
                  <a:pt x="841" y="194"/>
                </a:cubicBezTo>
                <a:cubicBezTo>
                  <a:pt x="845" y="176"/>
                  <a:pt x="858" y="177"/>
                  <a:pt x="874" y="173"/>
                </a:cubicBezTo>
                <a:cubicBezTo>
                  <a:pt x="882" y="150"/>
                  <a:pt x="879" y="161"/>
                  <a:pt x="883" y="140"/>
                </a:cubicBezTo>
                <a:cubicBezTo>
                  <a:pt x="878" y="88"/>
                  <a:pt x="863" y="94"/>
                  <a:pt x="817" y="83"/>
                </a:cubicBezTo>
                <a:cubicBezTo>
                  <a:pt x="815" y="83"/>
                  <a:pt x="707" y="94"/>
                  <a:pt x="682" y="86"/>
                </a:cubicBezTo>
                <a:cubicBezTo>
                  <a:pt x="670" y="74"/>
                  <a:pt x="663" y="80"/>
                  <a:pt x="667" y="62"/>
                </a:cubicBezTo>
                <a:cubicBezTo>
                  <a:pt x="664" y="10"/>
                  <a:pt x="675" y="0"/>
                  <a:pt x="628" y="5"/>
                </a:cubicBezTo>
                <a:cubicBezTo>
                  <a:pt x="627" y="8"/>
                  <a:pt x="625" y="11"/>
                  <a:pt x="625" y="14"/>
                </a:cubicBezTo>
                <a:cubicBezTo>
                  <a:pt x="623" y="24"/>
                  <a:pt x="624" y="34"/>
                  <a:pt x="622" y="44"/>
                </a:cubicBezTo>
                <a:cubicBezTo>
                  <a:pt x="620" y="51"/>
                  <a:pt x="615" y="56"/>
                  <a:pt x="613" y="62"/>
                </a:cubicBezTo>
                <a:cubicBezTo>
                  <a:pt x="614" y="77"/>
                  <a:pt x="614" y="92"/>
                  <a:pt x="616" y="107"/>
                </a:cubicBezTo>
                <a:cubicBezTo>
                  <a:pt x="617" y="111"/>
                  <a:pt x="621" y="112"/>
                  <a:pt x="622" y="116"/>
                </a:cubicBezTo>
                <a:cubicBezTo>
                  <a:pt x="624" y="130"/>
                  <a:pt x="608" y="145"/>
                  <a:pt x="595" y="146"/>
                </a:cubicBezTo>
                <a:cubicBezTo>
                  <a:pt x="559" y="148"/>
                  <a:pt x="523" y="148"/>
                  <a:pt x="487" y="149"/>
                </a:cubicBezTo>
                <a:cubicBezTo>
                  <a:pt x="440" y="137"/>
                  <a:pt x="484" y="141"/>
                  <a:pt x="388" y="137"/>
                </a:cubicBezTo>
                <a:cubicBezTo>
                  <a:pt x="369" y="132"/>
                  <a:pt x="352" y="127"/>
                  <a:pt x="334" y="122"/>
                </a:cubicBezTo>
                <a:cubicBezTo>
                  <a:pt x="324" y="124"/>
                  <a:pt x="313" y="123"/>
                  <a:pt x="304" y="128"/>
                </a:cubicBezTo>
                <a:cubicBezTo>
                  <a:pt x="296" y="132"/>
                  <a:pt x="291" y="139"/>
                  <a:pt x="286" y="146"/>
                </a:cubicBezTo>
                <a:cubicBezTo>
                  <a:pt x="284" y="149"/>
                  <a:pt x="283" y="153"/>
                  <a:pt x="280" y="155"/>
                </a:cubicBezTo>
                <a:cubicBezTo>
                  <a:pt x="275" y="158"/>
                  <a:pt x="262" y="161"/>
                  <a:pt x="262" y="161"/>
                </a:cubicBezTo>
                <a:cubicBezTo>
                  <a:pt x="220" y="156"/>
                  <a:pt x="235" y="143"/>
                  <a:pt x="196" y="137"/>
                </a:cubicBezTo>
                <a:cubicBezTo>
                  <a:pt x="193" y="100"/>
                  <a:pt x="204" y="107"/>
                  <a:pt x="181" y="101"/>
                </a:cubicBezTo>
                <a:close/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61035" tIns="80587" rIns="161035" bIns="80587"/>
          <a:lstStyle/>
          <a:p>
            <a:pPr defTabSz="162551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6" name="Freeform 618"/>
          <p:cNvSpPr>
            <a:spLocks/>
          </p:cNvSpPr>
          <p:nvPr/>
        </p:nvSpPr>
        <p:spPr bwMode="auto">
          <a:xfrm>
            <a:off x="1830122" y="3275135"/>
            <a:ext cx="1439175" cy="1251744"/>
          </a:xfrm>
          <a:custGeom>
            <a:avLst/>
            <a:gdLst>
              <a:gd name="T0" fmla="*/ 2147483646 w 903"/>
              <a:gd name="T1" fmla="*/ 2147483646 h 832"/>
              <a:gd name="T2" fmla="*/ 2147483646 w 903"/>
              <a:gd name="T3" fmla="*/ 2147483646 h 832"/>
              <a:gd name="T4" fmla="*/ 2147483646 w 903"/>
              <a:gd name="T5" fmla="*/ 2147483646 h 832"/>
              <a:gd name="T6" fmla="*/ 0 w 903"/>
              <a:gd name="T7" fmla="*/ 2147483646 h 832"/>
              <a:gd name="T8" fmla="*/ 2147483646 w 903"/>
              <a:gd name="T9" fmla="*/ 2147483646 h 832"/>
              <a:gd name="T10" fmla="*/ 2147483646 w 903"/>
              <a:gd name="T11" fmla="*/ 2147483646 h 832"/>
              <a:gd name="T12" fmla="*/ 2147483646 w 903"/>
              <a:gd name="T13" fmla="*/ 2147483646 h 832"/>
              <a:gd name="T14" fmla="*/ 2147483646 w 903"/>
              <a:gd name="T15" fmla="*/ 2147483646 h 832"/>
              <a:gd name="T16" fmla="*/ 2147483646 w 903"/>
              <a:gd name="T17" fmla="*/ 2147483646 h 832"/>
              <a:gd name="T18" fmla="*/ 2147483646 w 903"/>
              <a:gd name="T19" fmla="*/ 2147483646 h 832"/>
              <a:gd name="T20" fmla="*/ 2147483646 w 903"/>
              <a:gd name="T21" fmla="*/ 2147483646 h 832"/>
              <a:gd name="T22" fmla="*/ 2147483646 w 903"/>
              <a:gd name="T23" fmla="*/ 2147483646 h 832"/>
              <a:gd name="T24" fmla="*/ 2147483646 w 903"/>
              <a:gd name="T25" fmla="*/ 2147483646 h 832"/>
              <a:gd name="T26" fmla="*/ 2147483646 w 903"/>
              <a:gd name="T27" fmla="*/ 2147483646 h 832"/>
              <a:gd name="T28" fmla="*/ 2147483646 w 903"/>
              <a:gd name="T29" fmla="*/ 2147483646 h 832"/>
              <a:gd name="T30" fmla="*/ 2147483646 w 903"/>
              <a:gd name="T31" fmla="*/ 2147483646 h 832"/>
              <a:gd name="T32" fmla="*/ 2147483646 w 903"/>
              <a:gd name="T33" fmla="*/ 2147483646 h 832"/>
              <a:gd name="T34" fmla="*/ 2147483646 w 903"/>
              <a:gd name="T35" fmla="*/ 2147483646 h 832"/>
              <a:gd name="T36" fmla="*/ 2147483646 w 903"/>
              <a:gd name="T37" fmla="*/ 2147483646 h 832"/>
              <a:gd name="T38" fmla="*/ 2147483646 w 903"/>
              <a:gd name="T39" fmla="*/ 2147483646 h 832"/>
              <a:gd name="T40" fmla="*/ 2147483646 w 903"/>
              <a:gd name="T41" fmla="*/ 2147483646 h 832"/>
              <a:gd name="T42" fmla="*/ 2147483646 w 903"/>
              <a:gd name="T43" fmla="*/ 2147483646 h 832"/>
              <a:gd name="T44" fmla="*/ 2147483646 w 903"/>
              <a:gd name="T45" fmla="*/ 2147483646 h 832"/>
              <a:gd name="T46" fmla="*/ 2147483646 w 903"/>
              <a:gd name="T47" fmla="*/ 2147483646 h 832"/>
              <a:gd name="T48" fmla="*/ 2147483646 w 903"/>
              <a:gd name="T49" fmla="*/ 2147483646 h 832"/>
              <a:gd name="T50" fmla="*/ 2147483646 w 903"/>
              <a:gd name="T51" fmla="*/ 2147483646 h 832"/>
              <a:gd name="T52" fmla="*/ 2147483646 w 903"/>
              <a:gd name="T53" fmla="*/ 2147483646 h 832"/>
              <a:gd name="T54" fmla="*/ 2147483646 w 903"/>
              <a:gd name="T55" fmla="*/ 2147483646 h 832"/>
              <a:gd name="T56" fmla="*/ 2147483646 w 903"/>
              <a:gd name="T57" fmla="*/ 2147483646 h 832"/>
              <a:gd name="T58" fmla="*/ 2147483646 w 903"/>
              <a:gd name="T59" fmla="*/ 2147483646 h 832"/>
              <a:gd name="T60" fmla="*/ 2147483646 w 903"/>
              <a:gd name="T61" fmla="*/ 2147483646 h 832"/>
              <a:gd name="T62" fmla="*/ 2147483646 w 903"/>
              <a:gd name="T63" fmla="*/ 2147483646 h 832"/>
              <a:gd name="T64" fmla="*/ 2147483646 w 903"/>
              <a:gd name="T65" fmla="*/ 2147483646 h 832"/>
              <a:gd name="T66" fmla="*/ 2147483646 w 903"/>
              <a:gd name="T67" fmla="*/ 2147483646 h 832"/>
              <a:gd name="T68" fmla="*/ 2147483646 w 903"/>
              <a:gd name="T69" fmla="*/ 2147483646 h 832"/>
              <a:gd name="T70" fmla="*/ 2147483646 w 903"/>
              <a:gd name="T71" fmla="*/ 2147483646 h 832"/>
              <a:gd name="T72" fmla="*/ 2147483646 w 903"/>
              <a:gd name="T73" fmla="*/ 2147483646 h 832"/>
              <a:gd name="T74" fmla="*/ 2147483646 w 903"/>
              <a:gd name="T75" fmla="*/ 2147483646 h 832"/>
              <a:gd name="T76" fmla="*/ 2147483646 w 903"/>
              <a:gd name="T77" fmla="*/ 2147483646 h 832"/>
              <a:gd name="T78" fmla="*/ 2147483646 w 903"/>
              <a:gd name="T79" fmla="*/ 2147483646 h 832"/>
              <a:gd name="T80" fmla="*/ 2147483646 w 903"/>
              <a:gd name="T81" fmla="*/ 2147483646 h 832"/>
              <a:gd name="T82" fmla="*/ 2147483646 w 903"/>
              <a:gd name="T83" fmla="*/ 2147483646 h 832"/>
              <a:gd name="T84" fmla="*/ 2147483646 w 903"/>
              <a:gd name="T85" fmla="*/ 2147483646 h 832"/>
              <a:gd name="T86" fmla="*/ 2147483646 w 903"/>
              <a:gd name="T87" fmla="*/ 2147483646 h 832"/>
              <a:gd name="T88" fmla="*/ 2147483646 w 903"/>
              <a:gd name="T89" fmla="*/ 2147483646 h 832"/>
              <a:gd name="T90" fmla="*/ 2147483646 w 903"/>
              <a:gd name="T91" fmla="*/ 2147483646 h 832"/>
              <a:gd name="T92" fmla="*/ 2147483646 w 903"/>
              <a:gd name="T93" fmla="*/ 2147483646 h 832"/>
              <a:gd name="T94" fmla="*/ 2147483646 w 903"/>
              <a:gd name="T95" fmla="*/ 2147483646 h 832"/>
              <a:gd name="T96" fmla="*/ 2147483646 w 903"/>
              <a:gd name="T97" fmla="*/ 2147483646 h 832"/>
              <a:gd name="T98" fmla="*/ 2147483646 w 903"/>
              <a:gd name="T99" fmla="*/ 2147483646 h 832"/>
              <a:gd name="T100" fmla="*/ 2147483646 w 903"/>
              <a:gd name="T101" fmla="*/ 2147483646 h 832"/>
              <a:gd name="T102" fmla="*/ 2147483646 w 903"/>
              <a:gd name="T103" fmla="*/ 2147483646 h 832"/>
              <a:gd name="T104" fmla="*/ 2147483646 w 903"/>
              <a:gd name="T105" fmla="*/ 2147483646 h 832"/>
              <a:gd name="T106" fmla="*/ 2147483646 w 903"/>
              <a:gd name="T107" fmla="*/ 2147483646 h 832"/>
              <a:gd name="T108" fmla="*/ 2147483646 w 903"/>
              <a:gd name="T109" fmla="*/ 2147483646 h 832"/>
              <a:gd name="T110" fmla="*/ 2147483646 w 903"/>
              <a:gd name="T111" fmla="*/ 2147483646 h 832"/>
              <a:gd name="T112" fmla="*/ 2147483646 w 903"/>
              <a:gd name="T113" fmla="*/ 2147483646 h 832"/>
              <a:gd name="T114" fmla="*/ 2147483646 w 903"/>
              <a:gd name="T115" fmla="*/ 2147483646 h 832"/>
              <a:gd name="T116" fmla="*/ 2147483646 w 903"/>
              <a:gd name="T117" fmla="*/ 2147483646 h 832"/>
              <a:gd name="T118" fmla="*/ 2147483646 w 903"/>
              <a:gd name="T119" fmla="*/ 2147483646 h 832"/>
              <a:gd name="T120" fmla="*/ 2147483646 w 903"/>
              <a:gd name="T121" fmla="*/ 2147483646 h 832"/>
              <a:gd name="T122" fmla="*/ 2147483646 w 903"/>
              <a:gd name="T123" fmla="*/ 2147483646 h 832"/>
              <a:gd name="T124" fmla="*/ 2147483646 w 903"/>
              <a:gd name="T125" fmla="*/ 2147483646 h 83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903"/>
              <a:gd name="T190" fmla="*/ 0 h 832"/>
              <a:gd name="T191" fmla="*/ 903 w 903"/>
              <a:gd name="T192" fmla="*/ 832 h 83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903" h="832">
                <a:moveTo>
                  <a:pt x="117" y="82"/>
                </a:moveTo>
                <a:cubicBezTo>
                  <a:pt x="115" y="95"/>
                  <a:pt x="111" y="119"/>
                  <a:pt x="105" y="130"/>
                </a:cubicBezTo>
                <a:cubicBezTo>
                  <a:pt x="92" y="156"/>
                  <a:pt x="48" y="168"/>
                  <a:pt x="21" y="172"/>
                </a:cubicBezTo>
                <a:cubicBezTo>
                  <a:pt x="12" y="178"/>
                  <a:pt x="0" y="196"/>
                  <a:pt x="0" y="196"/>
                </a:cubicBezTo>
                <a:cubicBezTo>
                  <a:pt x="2" y="203"/>
                  <a:pt x="2" y="211"/>
                  <a:pt x="6" y="217"/>
                </a:cubicBezTo>
                <a:cubicBezTo>
                  <a:pt x="9" y="221"/>
                  <a:pt x="17" y="219"/>
                  <a:pt x="21" y="223"/>
                </a:cubicBezTo>
                <a:cubicBezTo>
                  <a:pt x="43" y="248"/>
                  <a:pt x="12" y="247"/>
                  <a:pt x="48" y="253"/>
                </a:cubicBezTo>
                <a:cubicBezTo>
                  <a:pt x="58" y="268"/>
                  <a:pt x="54" y="285"/>
                  <a:pt x="69" y="295"/>
                </a:cubicBezTo>
                <a:cubicBezTo>
                  <a:pt x="79" y="309"/>
                  <a:pt x="79" y="331"/>
                  <a:pt x="69" y="346"/>
                </a:cubicBezTo>
                <a:cubicBezTo>
                  <a:pt x="64" y="353"/>
                  <a:pt x="51" y="364"/>
                  <a:pt x="51" y="364"/>
                </a:cubicBezTo>
                <a:cubicBezTo>
                  <a:pt x="47" y="379"/>
                  <a:pt x="47" y="394"/>
                  <a:pt x="42" y="409"/>
                </a:cubicBezTo>
                <a:cubicBezTo>
                  <a:pt x="45" y="449"/>
                  <a:pt x="43" y="453"/>
                  <a:pt x="75" y="469"/>
                </a:cubicBezTo>
                <a:cubicBezTo>
                  <a:pt x="82" y="479"/>
                  <a:pt x="88" y="481"/>
                  <a:pt x="99" y="487"/>
                </a:cubicBezTo>
                <a:cubicBezTo>
                  <a:pt x="107" y="491"/>
                  <a:pt x="123" y="499"/>
                  <a:pt x="123" y="499"/>
                </a:cubicBezTo>
                <a:cubicBezTo>
                  <a:pt x="127" y="534"/>
                  <a:pt x="126" y="532"/>
                  <a:pt x="159" y="541"/>
                </a:cubicBezTo>
                <a:cubicBezTo>
                  <a:pt x="160" y="556"/>
                  <a:pt x="155" y="592"/>
                  <a:pt x="174" y="598"/>
                </a:cubicBezTo>
                <a:cubicBezTo>
                  <a:pt x="199" y="594"/>
                  <a:pt x="217" y="580"/>
                  <a:pt x="243" y="577"/>
                </a:cubicBezTo>
                <a:cubicBezTo>
                  <a:pt x="263" y="570"/>
                  <a:pt x="262" y="569"/>
                  <a:pt x="297" y="577"/>
                </a:cubicBezTo>
                <a:cubicBezTo>
                  <a:pt x="307" y="579"/>
                  <a:pt x="310" y="594"/>
                  <a:pt x="321" y="598"/>
                </a:cubicBezTo>
                <a:cubicBezTo>
                  <a:pt x="330" y="607"/>
                  <a:pt x="336" y="616"/>
                  <a:pt x="345" y="625"/>
                </a:cubicBezTo>
                <a:cubicBezTo>
                  <a:pt x="349" y="689"/>
                  <a:pt x="362" y="702"/>
                  <a:pt x="405" y="745"/>
                </a:cubicBezTo>
                <a:cubicBezTo>
                  <a:pt x="411" y="751"/>
                  <a:pt x="435" y="752"/>
                  <a:pt x="444" y="754"/>
                </a:cubicBezTo>
                <a:cubicBezTo>
                  <a:pt x="460" y="765"/>
                  <a:pt x="475" y="779"/>
                  <a:pt x="489" y="793"/>
                </a:cubicBezTo>
                <a:cubicBezTo>
                  <a:pt x="497" y="801"/>
                  <a:pt x="504" y="819"/>
                  <a:pt x="516" y="823"/>
                </a:cubicBezTo>
                <a:cubicBezTo>
                  <a:pt x="527" y="827"/>
                  <a:pt x="538" y="828"/>
                  <a:pt x="549" y="832"/>
                </a:cubicBezTo>
                <a:cubicBezTo>
                  <a:pt x="559" y="831"/>
                  <a:pt x="569" y="832"/>
                  <a:pt x="579" y="829"/>
                </a:cubicBezTo>
                <a:cubicBezTo>
                  <a:pt x="596" y="824"/>
                  <a:pt x="607" y="809"/>
                  <a:pt x="627" y="805"/>
                </a:cubicBezTo>
                <a:cubicBezTo>
                  <a:pt x="644" y="797"/>
                  <a:pt x="655" y="781"/>
                  <a:pt x="672" y="772"/>
                </a:cubicBezTo>
                <a:cubicBezTo>
                  <a:pt x="678" y="769"/>
                  <a:pt x="690" y="766"/>
                  <a:pt x="690" y="766"/>
                </a:cubicBezTo>
                <a:cubicBezTo>
                  <a:pt x="696" y="757"/>
                  <a:pt x="714" y="745"/>
                  <a:pt x="714" y="745"/>
                </a:cubicBezTo>
                <a:cubicBezTo>
                  <a:pt x="740" y="706"/>
                  <a:pt x="708" y="692"/>
                  <a:pt x="696" y="655"/>
                </a:cubicBezTo>
                <a:cubicBezTo>
                  <a:pt x="690" y="611"/>
                  <a:pt x="682" y="603"/>
                  <a:pt x="669" y="565"/>
                </a:cubicBezTo>
                <a:cubicBezTo>
                  <a:pt x="668" y="536"/>
                  <a:pt x="670" y="507"/>
                  <a:pt x="666" y="478"/>
                </a:cubicBezTo>
                <a:cubicBezTo>
                  <a:pt x="664" y="463"/>
                  <a:pt x="638" y="450"/>
                  <a:pt x="672" y="433"/>
                </a:cubicBezTo>
                <a:cubicBezTo>
                  <a:pt x="688" y="410"/>
                  <a:pt x="727" y="406"/>
                  <a:pt x="753" y="403"/>
                </a:cubicBezTo>
                <a:cubicBezTo>
                  <a:pt x="772" y="397"/>
                  <a:pt x="788" y="388"/>
                  <a:pt x="807" y="382"/>
                </a:cubicBezTo>
                <a:cubicBezTo>
                  <a:pt x="844" y="355"/>
                  <a:pt x="805" y="349"/>
                  <a:pt x="777" y="346"/>
                </a:cubicBezTo>
                <a:cubicBezTo>
                  <a:pt x="774" y="344"/>
                  <a:pt x="769" y="344"/>
                  <a:pt x="768" y="340"/>
                </a:cubicBezTo>
                <a:cubicBezTo>
                  <a:pt x="763" y="318"/>
                  <a:pt x="760" y="296"/>
                  <a:pt x="762" y="274"/>
                </a:cubicBezTo>
                <a:cubicBezTo>
                  <a:pt x="762" y="268"/>
                  <a:pt x="813" y="258"/>
                  <a:pt x="819" y="256"/>
                </a:cubicBezTo>
                <a:cubicBezTo>
                  <a:pt x="828" y="257"/>
                  <a:pt x="837" y="257"/>
                  <a:pt x="846" y="259"/>
                </a:cubicBezTo>
                <a:cubicBezTo>
                  <a:pt x="857" y="262"/>
                  <a:pt x="859" y="273"/>
                  <a:pt x="870" y="277"/>
                </a:cubicBezTo>
                <a:cubicBezTo>
                  <a:pt x="888" y="274"/>
                  <a:pt x="897" y="276"/>
                  <a:pt x="903" y="259"/>
                </a:cubicBezTo>
                <a:cubicBezTo>
                  <a:pt x="899" y="225"/>
                  <a:pt x="902" y="234"/>
                  <a:pt x="876" y="223"/>
                </a:cubicBezTo>
                <a:cubicBezTo>
                  <a:pt x="869" y="195"/>
                  <a:pt x="865" y="199"/>
                  <a:pt x="834" y="196"/>
                </a:cubicBezTo>
                <a:cubicBezTo>
                  <a:pt x="818" y="185"/>
                  <a:pt x="810" y="186"/>
                  <a:pt x="789" y="184"/>
                </a:cubicBezTo>
                <a:cubicBezTo>
                  <a:pt x="779" y="177"/>
                  <a:pt x="774" y="169"/>
                  <a:pt x="765" y="160"/>
                </a:cubicBezTo>
                <a:cubicBezTo>
                  <a:pt x="761" y="147"/>
                  <a:pt x="753" y="134"/>
                  <a:pt x="747" y="121"/>
                </a:cubicBezTo>
                <a:cubicBezTo>
                  <a:pt x="740" y="85"/>
                  <a:pt x="701" y="94"/>
                  <a:pt x="669" y="91"/>
                </a:cubicBezTo>
                <a:cubicBezTo>
                  <a:pt x="664" y="76"/>
                  <a:pt x="662" y="61"/>
                  <a:pt x="657" y="46"/>
                </a:cubicBezTo>
                <a:cubicBezTo>
                  <a:pt x="650" y="0"/>
                  <a:pt x="637" y="32"/>
                  <a:pt x="597" y="19"/>
                </a:cubicBezTo>
                <a:cubicBezTo>
                  <a:pt x="566" y="21"/>
                  <a:pt x="535" y="20"/>
                  <a:pt x="504" y="25"/>
                </a:cubicBezTo>
                <a:cubicBezTo>
                  <a:pt x="491" y="27"/>
                  <a:pt x="498" y="40"/>
                  <a:pt x="492" y="46"/>
                </a:cubicBezTo>
                <a:cubicBezTo>
                  <a:pt x="477" y="61"/>
                  <a:pt x="450" y="51"/>
                  <a:pt x="429" y="52"/>
                </a:cubicBezTo>
                <a:cubicBezTo>
                  <a:pt x="423" y="75"/>
                  <a:pt x="416" y="70"/>
                  <a:pt x="393" y="67"/>
                </a:cubicBezTo>
                <a:cubicBezTo>
                  <a:pt x="386" y="64"/>
                  <a:pt x="376" y="64"/>
                  <a:pt x="372" y="58"/>
                </a:cubicBezTo>
                <a:cubicBezTo>
                  <a:pt x="368" y="53"/>
                  <a:pt x="366" y="40"/>
                  <a:pt x="366" y="40"/>
                </a:cubicBezTo>
                <a:cubicBezTo>
                  <a:pt x="284" y="47"/>
                  <a:pt x="303" y="34"/>
                  <a:pt x="273" y="79"/>
                </a:cubicBezTo>
                <a:cubicBezTo>
                  <a:pt x="272" y="85"/>
                  <a:pt x="271" y="99"/>
                  <a:pt x="264" y="103"/>
                </a:cubicBezTo>
                <a:cubicBezTo>
                  <a:pt x="259" y="106"/>
                  <a:pt x="246" y="109"/>
                  <a:pt x="246" y="109"/>
                </a:cubicBezTo>
                <a:cubicBezTo>
                  <a:pt x="227" y="108"/>
                  <a:pt x="208" y="108"/>
                  <a:pt x="189" y="106"/>
                </a:cubicBezTo>
                <a:cubicBezTo>
                  <a:pt x="171" y="104"/>
                  <a:pt x="187" y="104"/>
                  <a:pt x="177" y="94"/>
                </a:cubicBezTo>
                <a:cubicBezTo>
                  <a:pt x="163" y="80"/>
                  <a:pt x="133" y="71"/>
                  <a:pt x="117" y="82"/>
                </a:cubicBezTo>
                <a:close/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61035" tIns="80587" rIns="161035" bIns="80587"/>
          <a:lstStyle/>
          <a:p>
            <a:pPr defTabSz="162551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2" name="Freeform 34"/>
          <p:cNvSpPr>
            <a:spLocks/>
          </p:cNvSpPr>
          <p:nvPr/>
        </p:nvSpPr>
        <p:spPr bwMode="auto">
          <a:xfrm>
            <a:off x="2896353" y="2502826"/>
            <a:ext cx="460600" cy="844525"/>
          </a:xfrm>
          <a:custGeom>
            <a:avLst/>
            <a:gdLst>
              <a:gd name="T0" fmla="*/ 2147483646 w 289"/>
              <a:gd name="T1" fmla="*/ 0 h 612"/>
              <a:gd name="T2" fmla="*/ 2147483646 w 289"/>
              <a:gd name="T3" fmla="*/ 2147483646 h 612"/>
              <a:gd name="T4" fmla="*/ 2147483646 w 289"/>
              <a:gd name="T5" fmla="*/ 2147483646 h 612"/>
              <a:gd name="T6" fmla="*/ 2147483646 w 289"/>
              <a:gd name="T7" fmla="*/ 2147483646 h 612"/>
              <a:gd name="T8" fmla="*/ 2147483646 w 289"/>
              <a:gd name="T9" fmla="*/ 2147483646 h 612"/>
              <a:gd name="T10" fmla="*/ 2147483646 w 289"/>
              <a:gd name="T11" fmla="*/ 2147483646 h 612"/>
              <a:gd name="T12" fmla="*/ 2147483646 w 289"/>
              <a:gd name="T13" fmla="*/ 2147483646 h 612"/>
              <a:gd name="T14" fmla="*/ 2147483646 w 289"/>
              <a:gd name="T15" fmla="*/ 2147483646 h 612"/>
              <a:gd name="T16" fmla="*/ 2147483646 w 289"/>
              <a:gd name="T17" fmla="*/ 2147483646 h 612"/>
              <a:gd name="T18" fmla="*/ 2147483646 w 289"/>
              <a:gd name="T19" fmla="*/ 2147483646 h 612"/>
              <a:gd name="T20" fmla="*/ 2147483646 w 289"/>
              <a:gd name="T21" fmla="*/ 2147483646 h 612"/>
              <a:gd name="T22" fmla="*/ 2147483646 w 289"/>
              <a:gd name="T23" fmla="*/ 2147483646 h 612"/>
              <a:gd name="T24" fmla="*/ 2147483646 w 289"/>
              <a:gd name="T25" fmla="*/ 2147483646 h 612"/>
              <a:gd name="T26" fmla="*/ 2147483646 w 289"/>
              <a:gd name="T27" fmla="*/ 2147483646 h 612"/>
              <a:gd name="T28" fmla="*/ 2147483646 w 289"/>
              <a:gd name="T29" fmla="*/ 2147483646 h 612"/>
              <a:gd name="T30" fmla="*/ 2147483646 w 289"/>
              <a:gd name="T31" fmla="*/ 2147483646 h 612"/>
              <a:gd name="T32" fmla="*/ 2147483646 w 289"/>
              <a:gd name="T33" fmla="*/ 2147483646 h 612"/>
              <a:gd name="T34" fmla="*/ 2147483646 w 289"/>
              <a:gd name="T35" fmla="*/ 2147483646 h 612"/>
              <a:gd name="T36" fmla="*/ 2147483646 w 289"/>
              <a:gd name="T37" fmla="*/ 2147483646 h 612"/>
              <a:gd name="T38" fmla="*/ 0 w 289"/>
              <a:gd name="T39" fmla="*/ 2147483646 h 61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89"/>
              <a:gd name="T61" fmla="*/ 0 h 612"/>
              <a:gd name="T62" fmla="*/ 289 w 289"/>
              <a:gd name="T63" fmla="*/ 612 h 61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89" h="612">
                <a:moveTo>
                  <a:pt x="280" y="0"/>
                </a:moveTo>
                <a:cubicBezTo>
                  <a:pt x="289" y="28"/>
                  <a:pt x="246" y="26"/>
                  <a:pt x="228" y="28"/>
                </a:cubicBezTo>
                <a:cubicBezTo>
                  <a:pt x="223" y="51"/>
                  <a:pt x="223" y="58"/>
                  <a:pt x="200" y="64"/>
                </a:cubicBezTo>
                <a:cubicBezTo>
                  <a:pt x="192" y="69"/>
                  <a:pt x="185" y="77"/>
                  <a:pt x="176" y="80"/>
                </a:cubicBezTo>
                <a:cubicBezTo>
                  <a:pt x="172" y="81"/>
                  <a:pt x="168" y="82"/>
                  <a:pt x="164" y="84"/>
                </a:cubicBezTo>
                <a:cubicBezTo>
                  <a:pt x="156" y="89"/>
                  <a:pt x="140" y="100"/>
                  <a:pt x="140" y="100"/>
                </a:cubicBezTo>
                <a:cubicBezTo>
                  <a:pt x="125" y="122"/>
                  <a:pt x="119" y="155"/>
                  <a:pt x="92" y="164"/>
                </a:cubicBezTo>
                <a:cubicBezTo>
                  <a:pt x="88" y="163"/>
                  <a:pt x="83" y="163"/>
                  <a:pt x="80" y="160"/>
                </a:cubicBezTo>
                <a:cubicBezTo>
                  <a:pt x="77" y="157"/>
                  <a:pt x="80" y="150"/>
                  <a:pt x="76" y="148"/>
                </a:cubicBezTo>
                <a:cubicBezTo>
                  <a:pt x="70" y="145"/>
                  <a:pt x="46" y="162"/>
                  <a:pt x="40" y="164"/>
                </a:cubicBezTo>
                <a:cubicBezTo>
                  <a:pt x="41" y="183"/>
                  <a:pt x="41" y="202"/>
                  <a:pt x="44" y="220"/>
                </a:cubicBezTo>
                <a:cubicBezTo>
                  <a:pt x="46" y="229"/>
                  <a:pt x="60" y="258"/>
                  <a:pt x="64" y="272"/>
                </a:cubicBezTo>
                <a:cubicBezTo>
                  <a:pt x="64" y="272"/>
                  <a:pt x="74" y="302"/>
                  <a:pt x="76" y="308"/>
                </a:cubicBezTo>
                <a:cubicBezTo>
                  <a:pt x="77" y="312"/>
                  <a:pt x="80" y="320"/>
                  <a:pt x="80" y="320"/>
                </a:cubicBezTo>
                <a:cubicBezTo>
                  <a:pt x="81" y="332"/>
                  <a:pt x="81" y="344"/>
                  <a:pt x="84" y="356"/>
                </a:cubicBezTo>
                <a:cubicBezTo>
                  <a:pt x="85" y="361"/>
                  <a:pt x="92" y="363"/>
                  <a:pt x="92" y="368"/>
                </a:cubicBezTo>
                <a:cubicBezTo>
                  <a:pt x="95" y="409"/>
                  <a:pt x="75" y="434"/>
                  <a:pt x="64" y="468"/>
                </a:cubicBezTo>
                <a:cubicBezTo>
                  <a:pt x="61" y="502"/>
                  <a:pt x="66" y="511"/>
                  <a:pt x="40" y="528"/>
                </a:cubicBezTo>
                <a:cubicBezTo>
                  <a:pt x="31" y="555"/>
                  <a:pt x="57" y="543"/>
                  <a:pt x="32" y="560"/>
                </a:cubicBezTo>
                <a:cubicBezTo>
                  <a:pt x="21" y="577"/>
                  <a:pt x="15" y="597"/>
                  <a:pt x="0" y="612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61093" tIns="80613" rIns="161093" bIns="80613"/>
          <a:lstStyle/>
          <a:p>
            <a:pPr defTabSz="162551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7" name="Freeform 406"/>
          <p:cNvSpPr>
            <a:spLocks/>
          </p:cNvSpPr>
          <p:nvPr/>
        </p:nvSpPr>
        <p:spPr bwMode="auto">
          <a:xfrm>
            <a:off x="2888386" y="2478754"/>
            <a:ext cx="2078277" cy="1269797"/>
          </a:xfrm>
          <a:custGeom>
            <a:avLst/>
            <a:gdLst>
              <a:gd name="T0" fmla="*/ 2147483646 w 1304"/>
              <a:gd name="T1" fmla="*/ 2147483646 h 844"/>
              <a:gd name="T2" fmla="*/ 2147483646 w 1304"/>
              <a:gd name="T3" fmla="*/ 2147483646 h 844"/>
              <a:gd name="T4" fmla="*/ 2147483646 w 1304"/>
              <a:gd name="T5" fmla="*/ 2147483646 h 844"/>
              <a:gd name="T6" fmla="*/ 2147483646 w 1304"/>
              <a:gd name="T7" fmla="*/ 2147483646 h 844"/>
              <a:gd name="T8" fmla="*/ 2147483646 w 1304"/>
              <a:gd name="T9" fmla="*/ 2147483646 h 844"/>
              <a:gd name="T10" fmla="*/ 2147483646 w 1304"/>
              <a:gd name="T11" fmla="*/ 2147483646 h 844"/>
              <a:gd name="T12" fmla="*/ 2147483646 w 1304"/>
              <a:gd name="T13" fmla="*/ 2147483646 h 844"/>
              <a:gd name="T14" fmla="*/ 2147483646 w 1304"/>
              <a:gd name="T15" fmla="*/ 2147483646 h 844"/>
              <a:gd name="T16" fmla="*/ 2147483646 w 1304"/>
              <a:gd name="T17" fmla="*/ 2147483646 h 844"/>
              <a:gd name="T18" fmla="*/ 2147483646 w 1304"/>
              <a:gd name="T19" fmla="*/ 2147483646 h 844"/>
              <a:gd name="T20" fmla="*/ 2147483646 w 1304"/>
              <a:gd name="T21" fmla="*/ 2147483646 h 844"/>
              <a:gd name="T22" fmla="*/ 2147483646 w 1304"/>
              <a:gd name="T23" fmla="*/ 2147483646 h 844"/>
              <a:gd name="T24" fmla="*/ 2147483646 w 1304"/>
              <a:gd name="T25" fmla="*/ 2147483646 h 844"/>
              <a:gd name="T26" fmla="*/ 2147483646 w 1304"/>
              <a:gd name="T27" fmla="*/ 2147483646 h 844"/>
              <a:gd name="T28" fmla="*/ 2147483646 w 1304"/>
              <a:gd name="T29" fmla="*/ 2147483646 h 844"/>
              <a:gd name="T30" fmla="*/ 2147483646 w 1304"/>
              <a:gd name="T31" fmla="*/ 2147483646 h 844"/>
              <a:gd name="T32" fmla="*/ 2147483646 w 1304"/>
              <a:gd name="T33" fmla="*/ 2147483646 h 844"/>
              <a:gd name="T34" fmla="*/ 2147483646 w 1304"/>
              <a:gd name="T35" fmla="*/ 2147483646 h 844"/>
              <a:gd name="T36" fmla="*/ 2147483646 w 1304"/>
              <a:gd name="T37" fmla="*/ 2147483646 h 844"/>
              <a:gd name="T38" fmla="*/ 2147483646 w 1304"/>
              <a:gd name="T39" fmla="*/ 2147483646 h 844"/>
              <a:gd name="T40" fmla="*/ 2147483646 w 1304"/>
              <a:gd name="T41" fmla="*/ 2147483646 h 844"/>
              <a:gd name="T42" fmla="*/ 2147483646 w 1304"/>
              <a:gd name="T43" fmla="*/ 2147483646 h 844"/>
              <a:gd name="T44" fmla="*/ 2147483646 w 1304"/>
              <a:gd name="T45" fmla="*/ 2147483646 h 844"/>
              <a:gd name="T46" fmla="*/ 2147483646 w 1304"/>
              <a:gd name="T47" fmla="*/ 2147483646 h 844"/>
              <a:gd name="T48" fmla="*/ 2147483646 w 1304"/>
              <a:gd name="T49" fmla="*/ 2147483646 h 844"/>
              <a:gd name="T50" fmla="*/ 2147483646 w 1304"/>
              <a:gd name="T51" fmla="*/ 2147483646 h 844"/>
              <a:gd name="T52" fmla="*/ 2147483646 w 1304"/>
              <a:gd name="T53" fmla="*/ 2147483646 h 844"/>
              <a:gd name="T54" fmla="*/ 2147483646 w 1304"/>
              <a:gd name="T55" fmla="*/ 2147483646 h 844"/>
              <a:gd name="T56" fmla="*/ 2147483646 w 1304"/>
              <a:gd name="T57" fmla="*/ 2147483646 h 844"/>
              <a:gd name="T58" fmla="*/ 2147483646 w 1304"/>
              <a:gd name="T59" fmla="*/ 2147483646 h 844"/>
              <a:gd name="T60" fmla="*/ 2147483646 w 1304"/>
              <a:gd name="T61" fmla="*/ 2147483646 h 844"/>
              <a:gd name="T62" fmla="*/ 2147483646 w 1304"/>
              <a:gd name="T63" fmla="*/ 2147483646 h 844"/>
              <a:gd name="T64" fmla="*/ 2147483646 w 1304"/>
              <a:gd name="T65" fmla="*/ 2147483646 h 844"/>
              <a:gd name="T66" fmla="*/ 2147483646 w 1304"/>
              <a:gd name="T67" fmla="*/ 2147483646 h 844"/>
              <a:gd name="T68" fmla="*/ 2147483646 w 1304"/>
              <a:gd name="T69" fmla="*/ 2147483646 h 844"/>
              <a:gd name="T70" fmla="*/ 2147483646 w 1304"/>
              <a:gd name="T71" fmla="*/ 2147483646 h 844"/>
              <a:gd name="T72" fmla="*/ 2147483646 w 1304"/>
              <a:gd name="T73" fmla="*/ 2147483646 h 844"/>
              <a:gd name="T74" fmla="*/ 2147483646 w 1304"/>
              <a:gd name="T75" fmla="*/ 2147483646 h 844"/>
              <a:gd name="T76" fmla="*/ 2147483646 w 1304"/>
              <a:gd name="T77" fmla="*/ 2147483646 h 844"/>
              <a:gd name="T78" fmla="*/ 2147483646 w 1304"/>
              <a:gd name="T79" fmla="*/ 2147483646 h 844"/>
              <a:gd name="T80" fmla="*/ 2147483646 w 1304"/>
              <a:gd name="T81" fmla="*/ 2147483646 h 844"/>
              <a:gd name="T82" fmla="*/ 2147483646 w 1304"/>
              <a:gd name="T83" fmla="*/ 2147483646 h 844"/>
              <a:gd name="T84" fmla="*/ 2147483646 w 1304"/>
              <a:gd name="T85" fmla="*/ 2147483646 h 844"/>
              <a:gd name="T86" fmla="*/ 2147483646 w 1304"/>
              <a:gd name="T87" fmla="*/ 2147483646 h 844"/>
              <a:gd name="T88" fmla="*/ 2147483646 w 1304"/>
              <a:gd name="T89" fmla="*/ 2147483646 h 844"/>
              <a:gd name="T90" fmla="*/ 2147483646 w 1304"/>
              <a:gd name="T91" fmla="*/ 2147483646 h 844"/>
              <a:gd name="T92" fmla="*/ 2147483646 w 1304"/>
              <a:gd name="T93" fmla="*/ 2147483646 h 844"/>
              <a:gd name="T94" fmla="*/ 2147483646 w 1304"/>
              <a:gd name="T95" fmla="*/ 2147483646 h 844"/>
              <a:gd name="T96" fmla="*/ 2147483646 w 1304"/>
              <a:gd name="T97" fmla="*/ 2147483646 h 84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04"/>
              <a:gd name="T148" fmla="*/ 0 h 844"/>
              <a:gd name="T149" fmla="*/ 1304 w 1304"/>
              <a:gd name="T150" fmla="*/ 844 h 84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04" h="844">
                <a:moveTo>
                  <a:pt x="301" y="0"/>
                </a:moveTo>
                <a:cubicBezTo>
                  <a:pt x="309" y="23"/>
                  <a:pt x="261" y="37"/>
                  <a:pt x="244" y="42"/>
                </a:cubicBezTo>
                <a:cubicBezTo>
                  <a:pt x="235" y="51"/>
                  <a:pt x="230" y="63"/>
                  <a:pt x="220" y="69"/>
                </a:cubicBezTo>
                <a:cubicBezTo>
                  <a:pt x="203" y="80"/>
                  <a:pt x="180" y="84"/>
                  <a:pt x="163" y="96"/>
                </a:cubicBezTo>
                <a:cubicBezTo>
                  <a:pt x="152" y="113"/>
                  <a:pt x="152" y="139"/>
                  <a:pt x="127" y="147"/>
                </a:cubicBezTo>
                <a:cubicBezTo>
                  <a:pt x="121" y="149"/>
                  <a:pt x="109" y="153"/>
                  <a:pt x="109" y="153"/>
                </a:cubicBezTo>
                <a:cubicBezTo>
                  <a:pt x="97" y="165"/>
                  <a:pt x="95" y="162"/>
                  <a:pt x="82" y="153"/>
                </a:cubicBezTo>
                <a:cubicBezTo>
                  <a:pt x="74" y="154"/>
                  <a:pt x="65" y="153"/>
                  <a:pt x="58" y="156"/>
                </a:cubicBezTo>
                <a:cubicBezTo>
                  <a:pt x="35" y="165"/>
                  <a:pt x="59" y="204"/>
                  <a:pt x="64" y="219"/>
                </a:cubicBezTo>
                <a:cubicBezTo>
                  <a:pt x="68" y="249"/>
                  <a:pt x="75" y="240"/>
                  <a:pt x="79" y="261"/>
                </a:cubicBezTo>
                <a:cubicBezTo>
                  <a:pt x="83" y="282"/>
                  <a:pt x="82" y="304"/>
                  <a:pt x="88" y="324"/>
                </a:cubicBezTo>
                <a:cubicBezTo>
                  <a:pt x="92" y="336"/>
                  <a:pt x="109" y="354"/>
                  <a:pt x="109" y="354"/>
                </a:cubicBezTo>
                <a:cubicBezTo>
                  <a:pt x="105" y="376"/>
                  <a:pt x="90" y="436"/>
                  <a:pt x="76" y="450"/>
                </a:cubicBezTo>
                <a:cubicBezTo>
                  <a:pt x="75" y="461"/>
                  <a:pt x="77" y="473"/>
                  <a:pt x="73" y="483"/>
                </a:cubicBezTo>
                <a:cubicBezTo>
                  <a:pt x="70" y="491"/>
                  <a:pt x="55" y="501"/>
                  <a:pt x="55" y="501"/>
                </a:cubicBezTo>
                <a:cubicBezTo>
                  <a:pt x="48" y="523"/>
                  <a:pt x="52" y="513"/>
                  <a:pt x="43" y="531"/>
                </a:cubicBezTo>
                <a:cubicBezTo>
                  <a:pt x="39" y="549"/>
                  <a:pt x="34" y="547"/>
                  <a:pt x="25" y="561"/>
                </a:cubicBezTo>
                <a:cubicBezTo>
                  <a:pt x="22" y="581"/>
                  <a:pt x="17" y="582"/>
                  <a:pt x="7" y="597"/>
                </a:cubicBezTo>
                <a:cubicBezTo>
                  <a:pt x="16" y="651"/>
                  <a:pt x="0" y="630"/>
                  <a:pt x="61" y="636"/>
                </a:cubicBezTo>
                <a:cubicBezTo>
                  <a:pt x="75" y="637"/>
                  <a:pt x="97" y="657"/>
                  <a:pt x="97" y="657"/>
                </a:cubicBezTo>
                <a:cubicBezTo>
                  <a:pt x="115" y="684"/>
                  <a:pt x="85" y="636"/>
                  <a:pt x="109" y="708"/>
                </a:cubicBezTo>
                <a:cubicBezTo>
                  <a:pt x="109" y="709"/>
                  <a:pt x="148" y="718"/>
                  <a:pt x="157" y="720"/>
                </a:cubicBezTo>
                <a:cubicBezTo>
                  <a:pt x="179" y="735"/>
                  <a:pt x="180" y="735"/>
                  <a:pt x="208" y="738"/>
                </a:cubicBezTo>
                <a:cubicBezTo>
                  <a:pt x="230" y="752"/>
                  <a:pt x="221" y="745"/>
                  <a:pt x="235" y="759"/>
                </a:cubicBezTo>
                <a:cubicBezTo>
                  <a:pt x="238" y="771"/>
                  <a:pt x="241" y="793"/>
                  <a:pt x="247" y="804"/>
                </a:cubicBezTo>
                <a:cubicBezTo>
                  <a:pt x="251" y="810"/>
                  <a:pt x="312" y="825"/>
                  <a:pt x="325" y="828"/>
                </a:cubicBezTo>
                <a:cubicBezTo>
                  <a:pt x="349" y="844"/>
                  <a:pt x="367" y="836"/>
                  <a:pt x="400" y="834"/>
                </a:cubicBezTo>
                <a:cubicBezTo>
                  <a:pt x="413" y="831"/>
                  <a:pt x="426" y="829"/>
                  <a:pt x="439" y="825"/>
                </a:cubicBezTo>
                <a:cubicBezTo>
                  <a:pt x="448" y="818"/>
                  <a:pt x="469" y="810"/>
                  <a:pt x="469" y="810"/>
                </a:cubicBezTo>
                <a:cubicBezTo>
                  <a:pt x="485" y="794"/>
                  <a:pt x="497" y="789"/>
                  <a:pt x="520" y="786"/>
                </a:cubicBezTo>
                <a:cubicBezTo>
                  <a:pt x="523" y="756"/>
                  <a:pt x="522" y="753"/>
                  <a:pt x="544" y="768"/>
                </a:cubicBezTo>
                <a:cubicBezTo>
                  <a:pt x="579" y="765"/>
                  <a:pt x="600" y="756"/>
                  <a:pt x="634" y="753"/>
                </a:cubicBezTo>
                <a:cubicBezTo>
                  <a:pt x="646" y="749"/>
                  <a:pt x="649" y="743"/>
                  <a:pt x="661" y="747"/>
                </a:cubicBezTo>
                <a:cubicBezTo>
                  <a:pt x="672" y="764"/>
                  <a:pt x="669" y="773"/>
                  <a:pt x="691" y="777"/>
                </a:cubicBezTo>
                <a:cubicBezTo>
                  <a:pt x="709" y="832"/>
                  <a:pt x="736" y="814"/>
                  <a:pt x="805" y="816"/>
                </a:cubicBezTo>
                <a:cubicBezTo>
                  <a:pt x="819" y="821"/>
                  <a:pt x="833" y="823"/>
                  <a:pt x="847" y="825"/>
                </a:cubicBezTo>
                <a:cubicBezTo>
                  <a:pt x="854" y="824"/>
                  <a:pt x="862" y="825"/>
                  <a:pt x="868" y="822"/>
                </a:cubicBezTo>
                <a:cubicBezTo>
                  <a:pt x="876" y="818"/>
                  <a:pt x="865" y="795"/>
                  <a:pt x="865" y="795"/>
                </a:cubicBezTo>
                <a:cubicBezTo>
                  <a:pt x="868" y="777"/>
                  <a:pt x="877" y="767"/>
                  <a:pt x="883" y="750"/>
                </a:cubicBezTo>
                <a:cubicBezTo>
                  <a:pt x="887" y="719"/>
                  <a:pt x="888" y="725"/>
                  <a:pt x="916" y="720"/>
                </a:cubicBezTo>
                <a:cubicBezTo>
                  <a:pt x="920" y="641"/>
                  <a:pt x="907" y="658"/>
                  <a:pt x="949" y="672"/>
                </a:cubicBezTo>
                <a:cubicBezTo>
                  <a:pt x="962" y="669"/>
                  <a:pt x="968" y="661"/>
                  <a:pt x="973" y="675"/>
                </a:cubicBezTo>
                <a:cubicBezTo>
                  <a:pt x="969" y="701"/>
                  <a:pt x="965" y="688"/>
                  <a:pt x="958" y="708"/>
                </a:cubicBezTo>
                <a:cubicBezTo>
                  <a:pt x="981" y="723"/>
                  <a:pt x="1031" y="703"/>
                  <a:pt x="1054" y="687"/>
                </a:cubicBezTo>
                <a:cubicBezTo>
                  <a:pt x="1059" y="671"/>
                  <a:pt x="1054" y="664"/>
                  <a:pt x="1072" y="660"/>
                </a:cubicBezTo>
                <a:cubicBezTo>
                  <a:pt x="1083" y="649"/>
                  <a:pt x="1102" y="641"/>
                  <a:pt x="1117" y="636"/>
                </a:cubicBezTo>
                <a:cubicBezTo>
                  <a:pt x="1142" y="598"/>
                  <a:pt x="1099" y="600"/>
                  <a:pt x="1153" y="594"/>
                </a:cubicBezTo>
                <a:cubicBezTo>
                  <a:pt x="1182" y="575"/>
                  <a:pt x="1130" y="613"/>
                  <a:pt x="1165" y="543"/>
                </a:cubicBezTo>
                <a:cubicBezTo>
                  <a:pt x="1168" y="537"/>
                  <a:pt x="1179" y="541"/>
                  <a:pt x="1186" y="540"/>
                </a:cubicBezTo>
                <a:cubicBezTo>
                  <a:pt x="1195" y="531"/>
                  <a:pt x="1205" y="527"/>
                  <a:pt x="1216" y="522"/>
                </a:cubicBezTo>
                <a:cubicBezTo>
                  <a:pt x="1222" y="519"/>
                  <a:pt x="1234" y="516"/>
                  <a:pt x="1234" y="516"/>
                </a:cubicBezTo>
                <a:cubicBezTo>
                  <a:pt x="1239" y="500"/>
                  <a:pt x="1252" y="489"/>
                  <a:pt x="1228" y="483"/>
                </a:cubicBezTo>
                <a:cubicBezTo>
                  <a:pt x="1225" y="480"/>
                  <a:pt x="1219" y="478"/>
                  <a:pt x="1219" y="474"/>
                </a:cubicBezTo>
                <a:cubicBezTo>
                  <a:pt x="1219" y="466"/>
                  <a:pt x="1267" y="459"/>
                  <a:pt x="1270" y="459"/>
                </a:cubicBezTo>
                <a:cubicBezTo>
                  <a:pt x="1291" y="452"/>
                  <a:pt x="1286" y="459"/>
                  <a:pt x="1291" y="444"/>
                </a:cubicBezTo>
                <a:cubicBezTo>
                  <a:pt x="1287" y="438"/>
                  <a:pt x="1283" y="432"/>
                  <a:pt x="1279" y="426"/>
                </a:cubicBezTo>
                <a:cubicBezTo>
                  <a:pt x="1277" y="423"/>
                  <a:pt x="1273" y="417"/>
                  <a:pt x="1273" y="417"/>
                </a:cubicBezTo>
                <a:cubicBezTo>
                  <a:pt x="1269" y="387"/>
                  <a:pt x="1273" y="401"/>
                  <a:pt x="1264" y="375"/>
                </a:cubicBezTo>
                <a:cubicBezTo>
                  <a:pt x="1263" y="372"/>
                  <a:pt x="1261" y="366"/>
                  <a:pt x="1261" y="366"/>
                </a:cubicBezTo>
                <a:cubicBezTo>
                  <a:pt x="1257" y="338"/>
                  <a:pt x="1260" y="318"/>
                  <a:pt x="1291" y="312"/>
                </a:cubicBezTo>
                <a:cubicBezTo>
                  <a:pt x="1304" y="293"/>
                  <a:pt x="1294" y="274"/>
                  <a:pt x="1282" y="258"/>
                </a:cubicBezTo>
                <a:cubicBezTo>
                  <a:pt x="1274" y="235"/>
                  <a:pt x="1292" y="208"/>
                  <a:pt x="1264" y="201"/>
                </a:cubicBezTo>
                <a:cubicBezTo>
                  <a:pt x="1261" y="171"/>
                  <a:pt x="1255" y="139"/>
                  <a:pt x="1246" y="111"/>
                </a:cubicBezTo>
                <a:cubicBezTo>
                  <a:pt x="1245" y="102"/>
                  <a:pt x="1249" y="90"/>
                  <a:pt x="1243" y="84"/>
                </a:cubicBezTo>
                <a:cubicBezTo>
                  <a:pt x="1238" y="79"/>
                  <a:pt x="1229" y="85"/>
                  <a:pt x="1222" y="87"/>
                </a:cubicBezTo>
                <a:cubicBezTo>
                  <a:pt x="1203" y="93"/>
                  <a:pt x="1189" y="104"/>
                  <a:pt x="1168" y="108"/>
                </a:cubicBezTo>
                <a:cubicBezTo>
                  <a:pt x="1149" y="121"/>
                  <a:pt x="1129" y="117"/>
                  <a:pt x="1108" y="114"/>
                </a:cubicBezTo>
                <a:cubicBezTo>
                  <a:pt x="1097" y="103"/>
                  <a:pt x="1090" y="86"/>
                  <a:pt x="1075" y="81"/>
                </a:cubicBezTo>
                <a:cubicBezTo>
                  <a:pt x="1051" y="105"/>
                  <a:pt x="1036" y="138"/>
                  <a:pt x="1000" y="147"/>
                </a:cubicBezTo>
                <a:cubicBezTo>
                  <a:pt x="984" y="158"/>
                  <a:pt x="977" y="157"/>
                  <a:pt x="961" y="165"/>
                </a:cubicBezTo>
                <a:cubicBezTo>
                  <a:pt x="946" y="173"/>
                  <a:pt x="957" y="171"/>
                  <a:pt x="940" y="183"/>
                </a:cubicBezTo>
                <a:cubicBezTo>
                  <a:pt x="935" y="187"/>
                  <a:pt x="928" y="188"/>
                  <a:pt x="922" y="192"/>
                </a:cubicBezTo>
                <a:cubicBezTo>
                  <a:pt x="911" y="208"/>
                  <a:pt x="906" y="230"/>
                  <a:pt x="925" y="243"/>
                </a:cubicBezTo>
                <a:cubicBezTo>
                  <a:pt x="914" y="254"/>
                  <a:pt x="899" y="258"/>
                  <a:pt x="886" y="267"/>
                </a:cubicBezTo>
                <a:cubicBezTo>
                  <a:pt x="882" y="422"/>
                  <a:pt x="903" y="355"/>
                  <a:pt x="838" y="420"/>
                </a:cubicBezTo>
                <a:cubicBezTo>
                  <a:pt x="833" y="448"/>
                  <a:pt x="831" y="448"/>
                  <a:pt x="802" y="444"/>
                </a:cubicBezTo>
                <a:cubicBezTo>
                  <a:pt x="783" y="415"/>
                  <a:pt x="808" y="406"/>
                  <a:pt x="766" y="399"/>
                </a:cubicBezTo>
                <a:cubicBezTo>
                  <a:pt x="745" y="378"/>
                  <a:pt x="723" y="378"/>
                  <a:pt x="694" y="375"/>
                </a:cubicBezTo>
                <a:cubicBezTo>
                  <a:pt x="686" y="367"/>
                  <a:pt x="667" y="354"/>
                  <a:pt x="667" y="354"/>
                </a:cubicBezTo>
                <a:cubicBezTo>
                  <a:pt x="642" y="358"/>
                  <a:pt x="654" y="354"/>
                  <a:pt x="631" y="369"/>
                </a:cubicBezTo>
                <a:cubicBezTo>
                  <a:pt x="628" y="371"/>
                  <a:pt x="622" y="375"/>
                  <a:pt x="622" y="375"/>
                </a:cubicBezTo>
                <a:cubicBezTo>
                  <a:pt x="585" y="366"/>
                  <a:pt x="620" y="378"/>
                  <a:pt x="607" y="300"/>
                </a:cubicBezTo>
                <a:cubicBezTo>
                  <a:pt x="606" y="297"/>
                  <a:pt x="582" y="296"/>
                  <a:pt x="565" y="294"/>
                </a:cubicBezTo>
                <a:cubicBezTo>
                  <a:pt x="538" y="285"/>
                  <a:pt x="527" y="304"/>
                  <a:pt x="505" y="312"/>
                </a:cubicBezTo>
                <a:cubicBezTo>
                  <a:pt x="493" y="317"/>
                  <a:pt x="466" y="321"/>
                  <a:pt x="466" y="321"/>
                </a:cubicBezTo>
                <a:cubicBezTo>
                  <a:pt x="430" y="345"/>
                  <a:pt x="400" y="330"/>
                  <a:pt x="376" y="306"/>
                </a:cubicBezTo>
                <a:cubicBezTo>
                  <a:pt x="371" y="290"/>
                  <a:pt x="372" y="274"/>
                  <a:pt x="367" y="258"/>
                </a:cubicBezTo>
                <a:cubicBezTo>
                  <a:pt x="384" y="233"/>
                  <a:pt x="446" y="224"/>
                  <a:pt x="472" y="222"/>
                </a:cubicBezTo>
                <a:cubicBezTo>
                  <a:pt x="480" y="217"/>
                  <a:pt x="499" y="210"/>
                  <a:pt x="499" y="210"/>
                </a:cubicBezTo>
                <a:cubicBezTo>
                  <a:pt x="504" y="196"/>
                  <a:pt x="494" y="181"/>
                  <a:pt x="484" y="171"/>
                </a:cubicBezTo>
                <a:cubicBezTo>
                  <a:pt x="480" y="160"/>
                  <a:pt x="475" y="151"/>
                  <a:pt x="469" y="141"/>
                </a:cubicBezTo>
                <a:cubicBezTo>
                  <a:pt x="487" y="123"/>
                  <a:pt x="459" y="128"/>
                  <a:pt x="442" y="126"/>
                </a:cubicBezTo>
                <a:cubicBezTo>
                  <a:pt x="447" y="101"/>
                  <a:pt x="465" y="100"/>
                  <a:pt x="487" y="96"/>
                </a:cubicBezTo>
                <a:cubicBezTo>
                  <a:pt x="472" y="74"/>
                  <a:pt x="475" y="76"/>
                  <a:pt x="448" y="72"/>
                </a:cubicBezTo>
                <a:cubicBezTo>
                  <a:pt x="452" y="40"/>
                  <a:pt x="448" y="44"/>
                  <a:pt x="475" y="39"/>
                </a:cubicBezTo>
                <a:cubicBezTo>
                  <a:pt x="453" y="17"/>
                  <a:pt x="447" y="18"/>
                  <a:pt x="415" y="15"/>
                </a:cubicBezTo>
                <a:cubicBezTo>
                  <a:pt x="400" y="0"/>
                  <a:pt x="383" y="6"/>
                  <a:pt x="364" y="0"/>
                </a:cubicBezTo>
                <a:cubicBezTo>
                  <a:pt x="354" y="1"/>
                  <a:pt x="311" y="11"/>
                  <a:pt x="301" y="9"/>
                </a:cubicBezTo>
                <a:cubicBezTo>
                  <a:pt x="298" y="8"/>
                  <a:pt x="301" y="3"/>
                  <a:pt x="301" y="0"/>
                </a:cubicBezTo>
                <a:close/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61035" tIns="80587" rIns="161035" bIns="80587"/>
          <a:lstStyle/>
          <a:p>
            <a:pPr defTabSz="162551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8" name="Freeform 562"/>
          <p:cNvSpPr>
            <a:spLocks/>
          </p:cNvSpPr>
          <p:nvPr/>
        </p:nvSpPr>
        <p:spPr bwMode="auto">
          <a:xfrm>
            <a:off x="3809585" y="5168800"/>
            <a:ext cx="1346736" cy="1065187"/>
          </a:xfrm>
          <a:custGeom>
            <a:avLst/>
            <a:gdLst>
              <a:gd name="T0" fmla="*/ 2147483646 w 845"/>
              <a:gd name="T1" fmla="*/ 2147483646 h 708"/>
              <a:gd name="T2" fmla="*/ 2147483646 w 845"/>
              <a:gd name="T3" fmla="*/ 2147483646 h 708"/>
              <a:gd name="T4" fmla="*/ 2147483646 w 845"/>
              <a:gd name="T5" fmla="*/ 2147483646 h 708"/>
              <a:gd name="T6" fmla="*/ 2147483646 w 845"/>
              <a:gd name="T7" fmla="*/ 2147483646 h 708"/>
              <a:gd name="T8" fmla="*/ 2147483646 w 845"/>
              <a:gd name="T9" fmla="*/ 2147483646 h 708"/>
              <a:gd name="T10" fmla="*/ 2147483646 w 845"/>
              <a:gd name="T11" fmla="*/ 2147483646 h 708"/>
              <a:gd name="T12" fmla="*/ 2147483646 w 845"/>
              <a:gd name="T13" fmla="*/ 2147483646 h 708"/>
              <a:gd name="T14" fmla="*/ 2147483646 w 845"/>
              <a:gd name="T15" fmla="*/ 2147483646 h 708"/>
              <a:gd name="T16" fmla="*/ 2147483646 w 845"/>
              <a:gd name="T17" fmla="*/ 2147483646 h 708"/>
              <a:gd name="T18" fmla="*/ 2147483646 w 845"/>
              <a:gd name="T19" fmla="*/ 2147483646 h 708"/>
              <a:gd name="T20" fmla="*/ 2147483646 w 845"/>
              <a:gd name="T21" fmla="*/ 2147483646 h 708"/>
              <a:gd name="T22" fmla="*/ 2147483646 w 845"/>
              <a:gd name="T23" fmla="*/ 2147483646 h 708"/>
              <a:gd name="T24" fmla="*/ 2147483646 w 845"/>
              <a:gd name="T25" fmla="*/ 2147483646 h 708"/>
              <a:gd name="T26" fmla="*/ 2147483646 w 845"/>
              <a:gd name="T27" fmla="*/ 2147483646 h 708"/>
              <a:gd name="T28" fmla="*/ 2147483646 w 845"/>
              <a:gd name="T29" fmla="*/ 2147483646 h 708"/>
              <a:gd name="T30" fmla="*/ 2147483646 w 845"/>
              <a:gd name="T31" fmla="*/ 2147483646 h 708"/>
              <a:gd name="T32" fmla="*/ 2147483646 w 845"/>
              <a:gd name="T33" fmla="*/ 2147483646 h 708"/>
              <a:gd name="T34" fmla="*/ 2147483646 w 845"/>
              <a:gd name="T35" fmla="*/ 2147483646 h 708"/>
              <a:gd name="T36" fmla="*/ 2147483646 w 845"/>
              <a:gd name="T37" fmla="*/ 2147483646 h 708"/>
              <a:gd name="T38" fmla="*/ 2147483646 w 845"/>
              <a:gd name="T39" fmla="*/ 2147483646 h 708"/>
              <a:gd name="T40" fmla="*/ 2147483646 w 845"/>
              <a:gd name="T41" fmla="*/ 2147483646 h 708"/>
              <a:gd name="T42" fmla="*/ 2147483646 w 845"/>
              <a:gd name="T43" fmla="*/ 2147483646 h 708"/>
              <a:gd name="T44" fmla="*/ 2147483646 w 845"/>
              <a:gd name="T45" fmla="*/ 2147483646 h 708"/>
              <a:gd name="T46" fmla="*/ 2147483646 w 845"/>
              <a:gd name="T47" fmla="*/ 2147483646 h 708"/>
              <a:gd name="T48" fmla="*/ 2147483646 w 845"/>
              <a:gd name="T49" fmla="*/ 2147483646 h 708"/>
              <a:gd name="T50" fmla="*/ 2147483646 w 845"/>
              <a:gd name="T51" fmla="*/ 2147483646 h 708"/>
              <a:gd name="T52" fmla="*/ 2147483646 w 845"/>
              <a:gd name="T53" fmla="*/ 2147483646 h 708"/>
              <a:gd name="T54" fmla="*/ 2147483646 w 845"/>
              <a:gd name="T55" fmla="*/ 2147483646 h 708"/>
              <a:gd name="T56" fmla="*/ 2147483646 w 845"/>
              <a:gd name="T57" fmla="*/ 2147483646 h 708"/>
              <a:gd name="T58" fmla="*/ 2147483646 w 845"/>
              <a:gd name="T59" fmla="*/ 2147483646 h 708"/>
              <a:gd name="T60" fmla="*/ 2147483646 w 845"/>
              <a:gd name="T61" fmla="*/ 2147483646 h 708"/>
              <a:gd name="T62" fmla="*/ 2147483646 w 845"/>
              <a:gd name="T63" fmla="*/ 2147483646 h 708"/>
              <a:gd name="T64" fmla="*/ 2147483646 w 845"/>
              <a:gd name="T65" fmla="*/ 2147483646 h 708"/>
              <a:gd name="T66" fmla="*/ 2147483646 w 845"/>
              <a:gd name="T67" fmla="*/ 2147483646 h 708"/>
              <a:gd name="T68" fmla="*/ 2147483646 w 845"/>
              <a:gd name="T69" fmla="*/ 2147483646 h 708"/>
              <a:gd name="T70" fmla="*/ 2147483646 w 845"/>
              <a:gd name="T71" fmla="*/ 2147483646 h 708"/>
              <a:gd name="T72" fmla="*/ 2147483646 w 845"/>
              <a:gd name="T73" fmla="*/ 2147483646 h 708"/>
              <a:gd name="T74" fmla="*/ 2147483646 w 845"/>
              <a:gd name="T75" fmla="*/ 2147483646 h 708"/>
              <a:gd name="T76" fmla="*/ 2147483646 w 845"/>
              <a:gd name="T77" fmla="*/ 0 h 708"/>
              <a:gd name="T78" fmla="*/ 2147483646 w 845"/>
              <a:gd name="T79" fmla="*/ 2147483646 h 708"/>
              <a:gd name="T80" fmla="*/ 2147483646 w 845"/>
              <a:gd name="T81" fmla="*/ 2147483646 h 708"/>
              <a:gd name="T82" fmla="*/ 2147483646 w 845"/>
              <a:gd name="T83" fmla="*/ 2147483646 h 70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845"/>
              <a:gd name="T127" fmla="*/ 0 h 708"/>
              <a:gd name="T128" fmla="*/ 845 w 845"/>
              <a:gd name="T129" fmla="*/ 708 h 70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845" h="708">
                <a:moveTo>
                  <a:pt x="55" y="54"/>
                </a:moveTo>
                <a:cubicBezTo>
                  <a:pt x="36" y="57"/>
                  <a:pt x="23" y="59"/>
                  <a:pt x="7" y="70"/>
                </a:cubicBezTo>
                <a:cubicBezTo>
                  <a:pt x="0" y="92"/>
                  <a:pt x="34" y="132"/>
                  <a:pt x="51" y="144"/>
                </a:cubicBezTo>
                <a:cubicBezTo>
                  <a:pt x="57" y="148"/>
                  <a:pt x="63" y="152"/>
                  <a:pt x="69" y="156"/>
                </a:cubicBezTo>
                <a:cubicBezTo>
                  <a:pt x="71" y="157"/>
                  <a:pt x="75" y="160"/>
                  <a:pt x="75" y="160"/>
                </a:cubicBezTo>
                <a:cubicBezTo>
                  <a:pt x="79" y="166"/>
                  <a:pt x="86" y="171"/>
                  <a:pt x="89" y="178"/>
                </a:cubicBezTo>
                <a:cubicBezTo>
                  <a:pt x="91" y="182"/>
                  <a:pt x="93" y="190"/>
                  <a:pt x="93" y="190"/>
                </a:cubicBezTo>
                <a:cubicBezTo>
                  <a:pt x="94" y="201"/>
                  <a:pt x="94" y="211"/>
                  <a:pt x="95" y="222"/>
                </a:cubicBezTo>
                <a:cubicBezTo>
                  <a:pt x="96" y="228"/>
                  <a:pt x="101" y="240"/>
                  <a:pt x="101" y="240"/>
                </a:cubicBezTo>
                <a:cubicBezTo>
                  <a:pt x="95" y="259"/>
                  <a:pt x="81" y="256"/>
                  <a:pt x="63" y="260"/>
                </a:cubicBezTo>
                <a:cubicBezTo>
                  <a:pt x="56" y="267"/>
                  <a:pt x="51" y="276"/>
                  <a:pt x="45" y="284"/>
                </a:cubicBezTo>
                <a:cubicBezTo>
                  <a:pt x="42" y="288"/>
                  <a:pt x="37" y="296"/>
                  <a:pt x="37" y="296"/>
                </a:cubicBezTo>
                <a:cubicBezTo>
                  <a:pt x="38" y="306"/>
                  <a:pt x="40" y="315"/>
                  <a:pt x="43" y="324"/>
                </a:cubicBezTo>
                <a:cubicBezTo>
                  <a:pt x="46" y="353"/>
                  <a:pt x="49" y="349"/>
                  <a:pt x="71" y="356"/>
                </a:cubicBezTo>
                <a:cubicBezTo>
                  <a:pt x="79" y="372"/>
                  <a:pt x="66" y="405"/>
                  <a:pt x="55" y="420"/>
                </a:cubicBezTo>
                <a:cubicBezTo>
                  <a:pt x="55" y="420"/>
                  <a:pt x="40" y="435"/>
                  <a:pt x="37" y="438"/>
                </a:cubicBezTo>
                <a:cubicBezTo>
                  <a:pt x="34" y="441"/>
                  <a:pt x="25" y="446"/>
                  <a:pt x="25" y="446"/>
                </a:cubicBezTo>
                <a:cubicBezTo>
                  <a:pt x="26" y="451"/>
                  <a:pt x="26" y="456"/>
                  <a:pt x="29" y="460"/>
                </a:cubicBezTo>
                <a:cubicBezTo>
                  <a:pt x="32" y="464"/>
                  <a:pt x="41" y="468"/>
                  <a:pt x="41" y="468"/>
                </a:cubicBezTo>
                <a:cubicBezTo>
                  <a:pt x="41" y="468"/>
                  <a:pt x="44" y="495"/>
                  <a:pt x="45" y="498"/>
                </a:cubicBezTo>
                <a:cubicBezTo>
                  <a:pt x="48" y="506"/>
                  <a:pt x="59" y="518"/>
                  <a:pt x="59" y="518"/>
                </a:cubicBezTo>
                <a:cubicBezTo>
                  <a:pt x="61" y="546"/>
                  <a:pt x="61" y="557"/>
                  <a:pt x="75" y="578"/>
                </a:cubicBezTo>
                <a:cubicBezTo>
                  <a:pt x="79" y="595"/>
                  <a:pt x="85" y="619"/>
                  <a:pt x="95" y="634"/>
                </a:cubicBezTo>
                <a:cubicBezTo>
                  <a:pt x="97" y="643"/>
                  <a:pt x="103" y="646"/>
                  <a:pt x="105" y="654"/>
                </a:cubicBezTo>
                <a:cubicBezTo>
                  <a:pt x="111" y="675"/>
                  <a:pt x="114" y="695"/>
                  <a:pt x="133" y="708"/>
                </a:cubicBezTo>
                <a:cubicBezTo>
                  <a:pt x="151" y="705"/>
                  <a:pt x="147" y="687"/>
                  <a:pt x="169" y="686"/>
                </a:cubicBezTo>
                <a:cubicBezTo>
                  <a:pt x="198" y="684"/>
                  <a:pt x="226" y="683"/>
                  <a:pt x="255" y="682"/>
                </a:cubicBezTo>
                <a:cubicBezTo>
                  <a:pt x="283" y="686"/>
                  <a:pt x="271" y="695"/>
                  <a:pt x="293" y="702"/>
                </a:cubicBezTo>
                <a:cubicBezTo>
                  <a:pt x="307" y="701"/>
                  <a:pt x="323" y="707"/>
                  <a:pt x="335" y="700"/>
                </a:cubicBezTo>
                <a:cubicBezTo>
                  <a:pt x="342" y="695"/>
                  <a:pt x="336" y="682"/>
                  <a:pt x="339" y="674"/>
                </a:cubicBezTo>
                <a:cubicBezTo>
                  <a:pt x="340" y="672"/>
                  <a:pt x="343" y="673"/>
                  <a:pt x="345" y="672"/>
                </a:cubicBezTo>
                <a:cubicBezTo>
                  <a:pt x="358" y="675"/>
                  <a:pt x="363" y="685"/>
                  <a:pt x="375" y="688"/>
                </a:cubicBezTo>
                <a:cubicBezTo>
                  <a:pt x="380" y="689"/>
                  <a:pt x="391" y="692"/>
                  <a:pt x="391" y="692"/>
                </a:cubicBezTo>
                <a:cubicBezTo>
                  <a:pt x="400" y="691"/>
                  <a:pt x="408" y="692"/>
                  <a:pt x="417" y="690"/>
                </a:cubicBezTo>
                <a:cubicBezTo>
                  <a:pt x="429" y="688"/>
                  <a:pt x="433" y="675"/>
                  <a:pt x="443" y="672"/>
                </a:cubicBezTo>
                <a:cubicBezTo>
                  <a:pt x="449" y="666"/>
                  <a:pt x="452" y="661"/>
                  <a:pt x="459" y="656"/>
                </a:cubicBezTo>
                <a:cubicBezTo>
                  <a:pt x="462" y="647"/>
                  <a:pt x="464" y="637"/>
                  <a:pt x="473" y="634"/>
                </a:cubicBezTo>
                <a:cubicBezTo>
                  <a:pt x="495" y="643"/>
                  <a:pt x="496" y="662"/>
                  <a:pt x="525" y="666"/>
                </a:cubicBezTo>
                <a:cubicBezTo>
                  <a:pt x="534" y="665"/>
                  <a:pt x="543" y="666"/>
                  <a:pt x="551" y="664"/>
                </a:cubicBezTo>
                <a:cubicBezTo>
                  <a:pt x="560" y="662"/>
                  <a:pt x="566" y="639"/>
                  <a:pt x="573" y="632"/>
                </a:cubicBezTo>
                <a:cubicBezTo>
                  <a:pt x="587" y="633"/>
                  <a:pt x="620" y="636"/>
                  <a:pt x="637" y="632"/>
                </a:cubicBezTo>
                <a:cubicBezTo>
                  <a:pt x="639" y="632"/>
                  <a:pt x="663" y="606"/>
                  <a:pt x="669" y="602"/>
                </a:cubicBezTo>
                <a:cubicBezTo>
                  <a:pt x="679" y="588"/>
                  <a:pt x="670" y="603"/>
                  <a:pt x="675" y="570"/>
                </a:cubicBezTo>
                <a:cubicBezTo>
                  <a:pt x="679" y="547"/>
                  <a:pt x="694" y="536"/>
                  <a:pt x="713" y="524"/>
                </a:cubicBezTo>
                <a:cubicBezTo>
                  <a:pt x="717" y="530"/>
                  <a:pt x="718" y="544"/>
                  <a:pt x="725" y="548"/>
                </a:cubicBezTo>
                <a:cubicBezTo>
                  <a:pt x="729" y="550"/>
                  <a:pt x="737" y="552"/>
                  <a:pt x="737" y="552"/>
                </a:cubicBezTo>
                <a:cubicBezTo>
                  <a:pt x="746" y="551"/>
                  <a:pt x="756" y="552"/>
                  <a:pt x="765" y="550"/>
                </a:cubicBezTo>
                <a:cubicBezTo>
                  <a:pt x="771" y="548"/>
                  <a:pt x="796" y="518"/>
                  <a:pt x="801" y="508"/>
                </a:cubicBezTo>
                <a:cubicBezTo>
                  <a:pt x="803" y="489"/>
                  <a:pt x="803" y="486"/>
                  <a:pt x="811" y="472"/>
                </a:cubicBezTo>
                <a:cubicBezTo>
                  <a:pt x="813" y="468"/>
                  <a:pt x="819" y="460"/>
                  <a:pt x="819" y="460"/>
                </a:cubicBezTo>
                <a:cubicBezTo>
                  <a:pt x="817" y="426"/>
                  <a:pt x="824" y="425"/>
                  <a:pt x="807" y="408"/>
                </a:cubicBezTo>
                <a:cubicBezTo>
                  <a:pt x="803" y="396"/>
                  <a:pt x="798" y="385"/>
                  <a:pt x="795" y="372"/>
                </a:cubicBezTo>
                <a:cubicBezTo>
                  <a:pt x="797" y="332"/>
                  <a:pt x="794" y="324"/>
                  <a:pt x="829" y="312"/>
                </a:cubicBezTo>
                <a:cubicBezTo>
                  <a:pt x="845" y="264"/>
                  <a:pt x="838" y="250"/>
                  <a:pt x="801" y="246"/>
                </a:cubicBezTo>
                <a:cubicBezTo>
                  <a:pt x="781" y="216"/>
                  <a:pt x="798" y="207"/>
                  <a:pt x="817" y="188"/>
                </a:cubicBezTo>
                <a:cubicBezTo>
                  <a:pt x="822" y="174"/>
                  <a:pt x="819" y="162"/>
                  <a:pt x="809" y="152"/>
                </a:cubicBezTo>
                <a:cubicBezTo>
                  <a:pt x="800" y="153"/>
                  <a:pt x="790" y="152"/>
                  <a:pt x="781" y="154"/>
                </a:cubicBezTo>
                <a:cubicBezTo>
                  <a:pt x="769" y="157"/>
                  <a:pt x="762" y="180"/>
                  <a:pt x="755" y="188"/>
                </a:cubicBezTo>
                <a:cubicBezTo>
                  <a:pt x="743" y="202"/>
                  <a:pt x="738" y="201"/>
                  <a:pt x="721" y="206"/>
                </a:cubicBezTo>
                <a:cubicBezTo>
                  <a:pt x="712" y="218"/>
                  <a:pt x="713" y="221"/>
                  <a:pt x="697" y="218"/>
                </a:cubicBezTo>
                <a:cubicBezTo>
                  <a:pt x="693" y="207"/>
                  <a:pt x="698" y="200"/>
                  <a:pt x="707" y="194"/>
                </a:cubicBezTo>
                <a:cubicBezTo>
                  <a:pt x="718" y="177"/>
                  <a:pt x="709" y="171"/>
                  <a:pt x="691" y="168"/>
                </a:cubicBezTo>
                <a:cubicBezTo>
                  <a:pt x="680" y="157"/>
                  <a:pt x="675" y="160"/>
                  <a:pt x="659" y="162"/>
                </a:cubicBezTo>
                <a:cubicBezTo>
                  <a:pt x="643" y="166"/>
                  <a:pt x="635" y="178"/>
                  <a:pt x="619" y="182"/>
                </a:cubicBezTo>
                <a:cubicBezTo>
                  <a:pt x="607" y="190"/>
                  <a:pt x="595" y="188"/>
                  <a:pt x="581" y="186"/>
                </a:cubicBezTo>
                <a:cubicBezTo>
                  <a:pt x="574" y="181"/>
                  <a:pt x="574" y="177"/>
                  <a:pt x="569" y="170"/>
                </a:cubicBezTo>
                <a:cubicBezTo>
                  <a:pt x="567" y="160"/>
                  <a:pt x="567" y="154"/>
                  <a:pt x="561" y="146"/>
                </a:cubicBezTo>
                <a:cubicBezTo>
                  <a:pt x="560" y="130"/>
                  <a:pt x="558" y="119"/>
                  <a:pt x="553" y="104"/>
                </a:cubicBezTo>
                <a:cubicBezTo>
                  <a:pt x="551" y="81"/>
                  <a:pt x="555" y="58"/>
                  <a:pt x="531" y="52"/>
                </a:cubicBezTo>
                <a:cubicBezTo>
                  <a:pt x="513" y="40"/>
                  <a:pt x="498" y="47"/>
                  <a:pt x="475" y="48"/>
                </a:cubicBezTo>
                <a:cubicBezTo>
                  <a:pt x="458" y="59"/>
                  <a:pt x="443" y="63"/>
                  <a:pt x="423" y="66"/>
                </a:cubicBezTo>
                <a:cubicBezTo>
                  <a:pt x="417" y="75"/>
                  <a:pt x="420" y="82"/>
                  <a:pt x="423" y="92"/>
                </a:cubicBezTo>
                <a:cubicBezTo>
                  <a:pt x="423" y="92"/>
                  <a:pt x="420" y="108"/>
                  <a:pt x="413" y="104"/>
                </a:cubicBezTo>
                <a:cubicBezTo>
                  <a:pt x="406" y="100"/>
                  <a:pt x="403" y="89"/>
                  <a:pt x="395" y="86"/>
                </a:cubicBezTo>
                <a:cubicBezTo>
                  <a:pt x="380" y="81"/>
                  <a:pt x="365" y="76"/>
                  <a:pt x="349" y="72"/>
                </a:cubicBezTo>
                <a:cubicBezTo>
                  <a:pt x="341" y="64"/>
                  <a:pt x="332" y="62"/>
                  <a:pt x="323" y="56"/>
                </a:cubicBezTo>
                <a:cubicBezTo>
                  <a:pt x="314" y="42"/>
                  <a:pt x="319" y="47"/>
                  <a:pt x="309" y="40"/>
                </a:cubicBezTo>
                <a:cubicBezTo>
                  <a:pt x="301" y="25"/>
                  <a:pt x="293" y="6"/>
                  <a:pt x="275" y="0"/>
                </a:cubicBezTo>
                <a:cubicBezTo>
                  <a:pt x="262" y="5"/>
                  <a:pt x="263" y="17"/>
                  <a:pt x="251" y="22"/>
                </a:cubicBezTo>
                <a:cubicBezTo>
                  <a:pt x="225" y="34"/>
                  <a:pt x="181" y="30"/>
                  <a:pt x="157" y="32"/>
                </a:cubicBezTo>
                <a:cubicBezTo>
                  <a:pt x="155" y="37"/>
                  <a:pt x="155" y="43"/>
                  <a:pt x="153" y="48"/>
                </a:cubicBezTo>
                <a:cubicBezTo>
                  <a:pt x="150" y="54"/>
                  <a:pt x="144" y="55"/>
                  <a:pt x="139" y="58"/>
                </a:cubicBezTo>
                <a:cubicBezTo>
                  <a:pt x="124" y="66"/>
                  <a:pt x="105" y="81"/>
                  <a:pt x="89" y="84"/>
                </a:cubicBezTo>
                <a:cubicBezTo>
                  <a:pt x="77" y="83"/>
                  <a:pt x="64" y="87"/>
                  <a:pt x="53" y="82"/>
                </a:cubicBezTo>
                <a:cubicBezTo>
                  <a:pt x="47" y="79"/>
                  <a:pt x="70" y="58"/>
                  <a:pt x="41" y="58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61035" tIns="80587" rIns="161035" bIns="80587"/>
          <a:lstStyle/>
          <a:p>
            <a:pPr defTabSz="162551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3" name="Freeform 621"/>
          <p:cNvSpPr>
            <a:spLocks/>
          </p:cNvSpPr>
          <p:nvPr/>
        </p:nvSpPr>
        <p:spPr bwMode="auto">
          <a:xfrm>
            <a:off x="3294797" y="4217955"/>
            <a:ext cx="1453520" cy="1089259"/>
          </a:xfrm>
          <a:custGeom>
            <a:avLst/>
            <a:gdLst>
              <a:gd name="T0" fmla="*/ 2147483646 w 912"/>
              <a:gd name="T1" fmla="*/ 2147483646 h 724"/>
              <a:gd name="T2" fmla="*/ 2147483646 w 912"/>
              <a:gd name="T3" fmla="*/ 2147483646 h 724"/>
              <a:gd name="T4" fmla="*/ 2147483646 w 912"/>
              <a:gd name="T5" fmla="*/ 0 h 724"/>
              <a:gd name="T6" fmla="*/ 2147483646 w 912"/>
              <a:gd name="T7" fmla="*/ 2147483646 h 724"/>
              <a:gd name="T8" fmla="*/ 2147483646 w 912"/>
              <a:gd name="T9" fmla="*/ 2147483646 h 724"/>
              <a:gd name="T10" fmla="*/ 2147483646 w 912"/>
              <a:gd name="T11" fmla="*/ 2147483646 h 724"/>
              <a:gd name="T12" fmla="*/ 2147483646 w 912"/>
              <a:gd name="T13" fmla="*/ 2147483646 h 724"/>
              <a:gd name="T14" fmla="*/ 2147483646 w 912"/>
              <a:gd name="T15" fmla="*/ 2147483646 h 724"/>
              <a:gd name="T16" fmla="*/ 2147483646 w 912"/>
              <a:gd name="T17" fmla="*/ 2147483646 h 724"/>
              <a:gd name="T18" fmla="*/ 2147483646 w 912"/>
              <a:gd name="T19" fmla="*/ 2147483646 h 724"/>
              <a:gd name="T20" fmla="*/ 2147483646 w 912"/>
              <a:gd name="T21" fmla="*/ 2147483646 h 724"/>
              <a:gd name="T22" fmla="*/ 2147483646 w 912"/>
              <a:gd name="T23" fmla="*/ 2147483646 h 724"/>
              <a:gd name="T24" fmla="*/ 2147483646 w 912"/>
              <a:gd name="T25" fmla="*/ 2147483646 h 724"/>
              <a:gd name="T26" fmla="*/ 2147483646 w 912"/>
              <a:gd name="T27" fmla="*/ 2147483646 h 724"/>
              <a:gd name="T28" fmla="*/ 2147483646 w 912"/>
              <a:gd name="T29" fmla="*/ 2147483646 h 724"/>
              <a:gd name="T30" fmla="*/ 2147483646 w 912"/>
              <a:gd name="T31" fmla="*/ 2147483646 h 724"/>
              <a:gd name="T32" fmla="*/ 2147483646 w 912"/>
              <a:gd name="T33" fmla="*/ 2147483646 h 724"/>
              <a:gd name="T34" fmla="*/ 2147483646 w 912"/>
              <a:gd name="T35" fmla="*/ 2147483646 h 724"/>
              <a:gd name="T36" fmla="*/ 2147483646 w 912"/>
              <a:gd name="T37" fmla="*/ 2147483646 h 724"/>
              <a:gd name="T38" fmla="*/ 2147483646 w 912"/>
              <a:gd name="T39" fmla="*/ 2147483646 h 724"/>
              <a:gd name="T40" fmla="*/ 2147483646 w 912"/>
              <a:gd name="T41" fmla="*/ 2147483646 h 724"/>
              <a:gd name="T42" fmla="*/ 2147483646 w 912"/>
              <a:gd name="T43" fmla="*/ 2147483646 h 724"/>
              <a:gd name="T44" fmla="*/ 2147483646 w 912"/>
              <a:gd name="T45" fmla="*/ 2147483646 h 724"/>
              <a:gd name="T46" fmla="*/ 2147483646 w 912"/>
              <a:gd name="T47" fmla="*/ 2147483646 h 724"/>
              <a:gd name="T48" fmla="*/ 2147483646 w 912"/>
              <a:gd name="T49" fmla="*/ 2147483646 h 724"/>
              <a:gd name="T50" fmla="*/ 2147483646 w 912"/>
              <a:gd name="T51" fmla="*/ 2147483646 h 724"/>
              <a:gd name="T52" fmla="*/ 2147483646 w 912"/>
              <a:gd name="T53" fmla="*/ 2147483646 h 724"/>
              <a:gd name="T54" fmla="*/ 2147483646 w 912"/>
              <a:gd name="T55" fmla="*/ 2147483646 h 724"/>
              <a:gd name="T56" fmla="*/ 2147483646 w 912"/>
              <a:gd name="T57" fmla="*/ 2147483646 h 724"/>
              <a:gd name="T58" fmla="*/ 2147483646 w 912"/>
              <a:gd name="T59" fmla="*/ 2147483646 h 724"/>
              <a:gd name="T60" fmla="*/ 2147483646 w 912"/>
              <a:gd name="T61" fmla="*/ 2147483646 h 724"/>
              <a:gd name="T62" fmla="*/ 2147483646 w 912"/>
              <a:gd name="T63" fmla="*/ 2147483646 h 724"/>
              <a:gd name="T64" fmla="*/ 2147483646 w 912"/>
              <a:gd name="T65" fmla="*/ 2147483646 h 724"/>
              <a:gd name="T66" fmla="*/ 2147483646 w 912"/>
              <a:gd name="T67" fmla="*/ 2147483646 h 724"/>
              <a:gd name="T68" fmla="*/ 2147483646 w 912"/>
              <a:gd name="T69" fmla="*/ 2147483646 h 724"/>
              <a:gd name="T70" fmla="*/ 2147483646 w 912"/>
              <a:gd name="T71" fmla="*/ 2147483646 h 724"/>
              <a:gd name="T72" fmla="*/ 2147483646 w 912"/>
              <a:gd name="T73" fmla="*/ 2147483646 h 724"/>
              <a:gd name="T74" fmla="*/ 2147483646 w 912"/>
              <a:gd name="T75" fmla="*/ 2147483646 h 724"/>
              <a:gd name="T76" fmla="*/ 2147483646 w 912"/>
              <a:gd name="T77" fmla="*/ 2147483646 h 724"/>
              <a:gd name="T78" fmla="*/ 2147483646 w 912"/>
              <a:gd name="T79" fmla="*/ 2147483646 h 72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912"/>
              <a:gd name="T121" fmla="*/ 0 h 724"/>
              <a:gd name="T122" fmla="*/ 912 w 912"/>
              <a:gd name="T123" fmla="*/ 724 h 724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912" h="724">
                <a:moveTo>
                  <a:pt x="655" y="78"/>
                </a:moveTo>
                <a:cubicBezTo>
                  <a:pt x="637" y="66"/>
                  <a:pt x="648" y="70"/>
                  <a:pt x="623" y="68"/>
                </a:cubicBezTo>
                <a:cubicBezTo>
                  <a:pt x="619" y="55"/>
                  <a:pt x="615" y="42"/>
                  <a:pt x="603" y="34"/>
                </a:cubicBezTo>
                <a:cubicBezTo>
                  <a:pt x="598" y="27"/>
                  <a:pt x="599" y="23"/>
                  <a:pt x="591" y="20"/>
                </a:cubicBezTo>
                <a:cubicBezTo>
                  <a:pt x="574" y="21"/>
                  <a:pt x="538" y="24"/>
                  <a:pt x="519" y="20"/>
                </a:cubicBezTo>
                <a:cubicBezTo>
                  <a:pt x="510" y="18"/>
                  <a:pt x="509" y="3"/>
                  <a:pt x="499" y="0"/>
                </a:cubicBezTo>
                <a:cubicBezTo>
                  <a:pt x="483" y="1"/>
                  <a:pt x="467" y="0"/>
                  <a:pt x="451" y="2"/>
                </a:cubicBezTo>
                <a:cubicBezTo>
                  <a:pt x="439" y="3"/>
                  <a:pt x="427" y="12"/>
                  <a:pt x="413" y="14"/>
                </a:cubicBezTo>
                <a:cubicBezTo>
                  <a:pt x="403" y="19"/>
                  <a:pt x="393" y="25"/>
                  <a:pt x="383" y="28"/>
                </a:cubicBezTo>
                <a:cubicBezTo>
                  <a:pt x="372" y="39"/>
                  <a:pt x="354" y="51"/>
                  <a:pt x="339" y="56"/>
                </a:cubicBezTo>
                <a:cubicBezTo>
                  <a:pt x="327" y="72"/>
                  <a:pt x="304" y="89"/>
                  <a:pt x="283" y="92"/>
                </a:cubicBezTo>
                <a:cubicBezTo>
                  <a:pt x="254" y="111"/>
                  <a:pt x="244" y="143"/>
                  <a:pt x="215" y="162"/>
                </a:cubicBezTo>
                <a:cubicBezTo>
                  <a:pt x="204" y="159"/>
                  <a:pt x="201" y="158"/>
                  <a:pt x="189" y="160"/>
                </a:cubicBezTo>
                <a:cubicBezTo>
                  <a:pt x="173" y="176"/>
                  <a:pt x="189" y="162"/>
                  <a:pt x="143" y="170"/>
                </a:cubicBezTo>
                <a:cubicBezTo>
                  <a:pt x="136" y="171"/>
                  <a:pt x="130" y="178"/>
                  <a:pt x="123" y="180"/>
                </a:cubicBezTo>
                <a:cubicBezTo>
                  <a:pt x="111" y="196"/>
                  <a:pt x="90" y="208"/>
                  <a:pt x="71" y="214"/>
                </a:cubicBezTo>
                <a:cubicBezTo>
                  <a:pt x="63" y="222"/>
                  <a:pt x="37" y="226"/>
                  <a:pt x="23" y="228"/>
                </a:cubicBezTo>
                <a:cubicBezTo>
                  <a:pt x="17" y="232"/>
                  <a:pt x="5" y="240"/>
                  <a:pt x="5" y="240"/>
                </a:cubicBezTo>
                <a:cubicBezTo>
                  <a:pt x="2" y="250"/>
                  <a:pt x="5" y="261"/>
                  <a:pt x="11" y="270"/>
                </a:cubicBezTo>
                <a:cubicBezTo>
                  <a:pt x="12" y="273"/>
                  <a:pt x="11" y="276"/>
                  <a:pt x="13" y="278"/>
                </a:cubicBezTo>
                <a:cubicBezTo>
                  <a:pt x="14" y="280"/>
                  <a:pt x="18" y="278"/>
                  <a:pt x="19" y="280"/>
                </a:cubicBezTo>
                <a:cubicBezTo>
                  <a:pt x="21" y="283"/>
                  <a:pt x="23" y="292"/>
                  <a:pt x="23" y="292"/>
                </a:cubicBezTo>
                <a:cubicBezTo>
                  <a:pt x="21" y="302"/>
                  <a:pt x="17" y="305"/>
                  <a:pt x="9" y="310"/>
                </a:cubicBezTo>
                <a:cubicBezTo>
                  <a:pt x="1" y="335"/>
                  <a:pt x="0" y="372"/>
                  <a:pt x="13" y="398"/>
                </a:cubicBezTo>
                <a:cubicBezTo>
                  <a:pt x="16" y="404"/>
                  <a:pt x="25" y="406"/>
                  <a:pt x="31" y="410"/>
                </a:cubicBezTo>
                <a:cubicBezTo>
                  <a:pt x="37" y="427"/>
                  <a:pt x="60" y="437"/>
                  <a:pt x="77" y="440"/>
                </a:cubicBezTo>
                <a:cubicBezTo>
                  <a:pt x="84" y="445"/>
                  <a:pt x="88" y="449"/>
                  <a:pt x="93" y="456"/>
                </a:cubicBezTo>
                <a:cubicBezTo>
                  <a:pt x="92" y="466"/>
                  <a:pt x="90" y="493"/>
                  <a:pt x="87" y="502"/>
                </a:cubicBezTo>
                <a:cubicBezTo>
                  <a:pt x="86" y="507"/>
                  <a:pt x="79" y="514"/>
                  <a:pt x="79" y="514"/>
                </a:cubicBezTo>
                <a:cubicBezTo>
                  <a:pt x="81" y="546"/>
                  <a:pt x="80" y="557"/>
                  <a:pt x="105" y="574"/>
                </a:cubicBezTo>
                <a:cubicBezTo>
                  <a:pt x="117" y="592"/>
                  <a:pt x="121" y="616"/>
                  <a:pt x="141" y="626"/>
                </a:cubicBezTo>
                <a:cubicBezTo>
                  <a:pt x="146" y="637"/>
                  <a:pt x="158" y="642"/>
                  <a:pt x="163" y="654"/>
                </a:cubicBezTo>
                <a:cubicBezTo>
                  <a:pt x="173" y="676"/>
                  <a:pt x="191" y="716"/>
                  <a:pt x="215" y="724"/>
                </a:cubicBezTo>
                <a:cubicBezTo>
                  <a:pt x="229" y="721"/>
                  <a:pt x="226" y="714"/>
                  <a:pt x="237" y="706"/>
                </a:cubicBezTo>
                <a:cubicBezTo>
                  <a:pt x="243" y="702"/>
                  <a:pt x="257" y="696"/>
                  <a:pt x="257" y="696"/>
                </a:cubicBezTo>
                <a:cubicBezTo>
                  <a:pt x="263" y="690"/>
                  <a:pt x="279" y="686"/>
                  <a:pt x="279" y="686"/>
                </a:cubicBezTo>
                <a:cubicBezTo>
                  <a:pt x="302" y="687"/>
                  <a:pt x="307" y="688"/>
                  <a:pt x="325" y="692"/>
                </a:cubicBezTo>
                <a:cubicBezTo>
                  <a:pt x="336" y="703"/>
                  <a:pt x="342" y="700"/>
                  <a:pt x="361" y="702"/>
                </a:cubicBezTo>
                <a:cubicBezTo>
                  <a:pt x="372" y="701"/>
                  <a:pt x="384" y="702"/>
                  <a:pt x="395" y="700"/>
                </a:cubicBezTo>
                <a:cubicBezTo>
                  <a:pt x="405" y="698"/>
                  <a:pt x="417" y="685"/>
                  <a:pt x="427" y="682"/>
                </a:cubicBezTo>
                <a:cubicBezTo>
                  <a:pt x="441" y="661"/>
                  <a:pt x="426" y="661"/>
                  <a:pt x="453" y="652"/>
                </a:cubicBezTo>
                <a:cubicBezTo>
                  <a:pt x="480" y="654"/>
                  <a:pt x="497" y="656"/>
                  <a:pt x="525" y="654"/>
                </a:cubicBezTo>
                <a:cubicBezTo>
                  <a:pt x="533" y="648"/>
                  <a:pt x="543" y="641"/>
                  <a:pt x="553" y="638"/>
                </a:cubicBezTo>
                <a:cubicBezTo>
                  <a:pt x="557" y="632"/>
                  <a:pt x="561" y="616"/>
                  <a:pt x="561" y="616"/>
                </a:cubicBezTo>
                <a:cubicBezTo>
                  <a:pt x="559" y="600"/>
                  <a:pt x="554" y="592"/>
                  <a:pt x="545" y="580"/>
                </a:cubicBezTo>
                <a:cubicBezTo>
                  <a:pt x="541" y="569"/>
                  <a:pt x="535" y="559"/>
                  <a:pt x="529" y="550"/>
                </a:cubicBezTo>
                <a:cubicBezTo>
                  <a:pt x="526" y="546"/>
                  <a:pt x="517" y="542"/>
                  <a:pt x="517" y="542"/>
                </a:cubicBezTo>
                <a:cubicBezTo>
                  <a:pt x="513" y="535"/>
                  <a:pt x="507" y="533"/>
                  <a:pt x="503" y="526"/>
                </a:cubicBezTo>
                <a:cubicBezTo>
                  <a:pt x="508" y="510"/>
                  <a:pt x="519" y="500"/>
                  <a:pt x="535" y="496"/>
                </a:cubicBezTo>
                <a:cubicBezTo>
                  <a:pt x="547" y="505"/>
                  <a:pt x="559" y="506"/>
                  <a:pt x="573" y="510"/>
                </a:cubicBezTo>
                <a:cubicBezTo>
                  <a:pt x="577" y="511"/>
                  <a:pt x="585" y="514"/>
                  <a:pt x="585" y="514"/>
                </a:cubicBezTo>
                <a:cubicBezTo>
                  <a:pt x="605" y="509"/>
                  <a:pt x="593" y="488"/>
                  <a:pt x="609" y="478"/>
                </a:cubicBezTo>
                <a:cubicBezTo>
                  <a:pt x="614" y="458"/>
                  <a:pt x="618" y="447"/>
                  <a:pt x="639" y="442"/>
                </a:cubicBezTo>
                <a:cubicBezTo>
                  <a:pt x="650" y="431"/>
                  <a:pt x="641" y="413"/>
                  <a:pt x="635" y="400"/>
                </a:cubicBezTo>
                <a:cubicBezTo>
                  <a:pt x="633" y="391"/>
                  <a:pt x="632" y="386"/>
                  <a:pt x="627" y="378"/>
                </a:cubicBezTo>
                <a:cubicBezTo>
                  <a:pt x="632" y="349"/>
                  <a:pt x="633" y="358"/>
                  <a:pt x="649" y="342"/>
                </a:cubicBezTo>
                <a:cubicBezTo>
                  <a:pt x="656" y="344"/>
                  <a:pt x="659" y="364"/>
                  <a:pt x="667" y="374"/>
                </a:cubicBezTo>
                <a:cubicBezTo>
                  <a:pt x="669" y="395"/>
                  <a:pt x="669" y="412"/>
                  <a:pt x="691" y="418"/>
                </a:cubicBezTo>
                <a:cubicBezTo>
                  <a:pt x="701" y="425"/>
                  <a:pt x="697" y="435"/>
                  <a:pt x="707" y="442"/>
                </a:cubicBezTo>
                <a:cubicBezTo>
                  <a:pt x="715" y="440"/>
                  <a:pt x="729" y="432"/>
                  <a:pt x="729" y="432"/>
                </a:cubicBezTo>
                <a:cubicBezTo>
                  <a:pt x="734" y="424"/>
                  <a:pt x="739" y="424"/>
                  <a:pt x="747" y="420"/>
                </a:cubicBezTo>
                <a:cubicBezTo>
                  <a:pt x="764" y="397"/>
                  <a:pt x="782" y="396"/>
                  <a:pt x="803" y="382"/>
                </a:cubicBezTo>
                <a:cubicBezTo>
                  <a:pt x="809" y="373"/>
                  <a:pt x="806" y="367"/>
                  <a:pt x="803" y="358"/>
                </a:cubicBezTo>
                <a:cubicBezTo>
                  <a:pt x="811" y="353"/>
                  <a:pt x="814" y="355"/>
                  <a:pt x="823" y="358"/>
                </a:cubicBezTo>
                <a:cubicBezTo>
                  <a:pt x="854" y="354"/>
                  <a:pt x="840" y="336"/>
                  <a:pt x="863" y="332"/>
                </a:cubicBezTo>
                <a:cubicBezTo>
                  <a:pt x="881" y="320"/>
                  <a:pt x="896" y="304"/>
                  <a:pt x="909" y="286"/>
                </a:cubicBezTo>
                <a:cubicBezTo>
                  <a:pt x="912" y="274"/>
                  <a:pt x="907" y="274"/>
                  <a:pt x="895" y="272"/>
                </a:cubicBezTo>
                <a:cubicBezTo>
                  <a:pt x="886" y="258"/>
                  <a:pt x="892" y="262"/>
                  <a:pt x="881" y="258"/>
                </a:cubicBezTo>
                <a:cubicBezTo>
                  <a:pt x="865" y="266"/>
                  <a:pt x="883" y="271"/>
                  <a:pt x="873" y="274"/>
                </a:cubicBezTo>
                <a:cubicBezTo>
                  <a:pt x="864" y="276"/>
                  <a:pt x="854" y="275"/>
                  <a:pt x="845" y="276"/>
                </a:cubicBezTo>
                <a:cubicBezTo>
                  <a:pt x="844" y="296"/>
                  <a:pt x="849" y="306"/>
                  <a:pt x="831" y="312"/>
                </a:cubicBezTo>
                <a:cubicBezTo>
                  <a:pt x="817" y="298"/>
                  <a:pt x="822" y="305"/>
                  <a:pt x="815" y="294"/>
                </a:cubicBezTo>
                <a:cubicBezTo>
                  <a:pt x="811" y="279"/>
                  <a:pt x="817" y="290"/>
                  <a:pt x="799" y="284"/>
                </a:cubicBezTo>
                <a:cubicBezTo>
                  <a:pt x="785" y="279"/>
                  <a:pt x="773" y="265"/>
                  <a:pt x="759" y="258"/>
                </a:cubicBezTo>
                <a:cubicBezTo>
                  <a:pt x="761" y="240"/>
                  <a:pt x="759" y="237"/>
                  <a:pt x="769" y="224"/>
                </a:cubicBezTo>
                <a:cubicBezTo>
                  <a:pt x="767" y="202"/>
                  <a:pt x="767" y="180"/>
                  <a:pt x="743" y="172"/>
                </a:cubicBezTo>
                <a:cubicBezTo>
                  <a:pt x="729" y="154"/>
                  <a:pt x="747" y="147"/>
                  <a:pt x="717" y="150"/>
                </a:cubicBezTo>
                <a:cubicBezTo>
                  <a:pt x="713" y="161"/>
                  <a:pt x="713" y="162"/>
                  <a:pt x="701" y="160"/>
                </a:cubicBezTo>
                <a:cubicBezTo>
                  <a:pt x="696" y="153"/>
                  <a:pt x="692" y="148"/>
                  <a:pt x="689" y="140"/>
                </a:cubicBezTo>
                <a:cubicBezTo>
                  <a:pt x="687" y="115"/>
                  <a:pt x="680" y="100"/>
                  <a:pt x="659" y="86"/>
                </a:cubicBezTo>
                <a:cubicBezTo>
                  <a:pt x="655" y="79"/>
                  <a:pt x="655" y="82"/>
                  <a:pt x="655" y="78"/>
                </a:cubicBezTo>
                <a:close/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61035" tIns="80587" rIns="161035" bIns="80587"/>
          <a:lstStyle/>
          <a:p>
            <a:pPr defTabSz="162551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7" name="Freeform 629"/>
          <p:cNvSpPr>
            <a:spLocks/>
          </p:cNvSpPr>
          <p:nvPr/>
        </p:nvSpPr>
        <p:spPr bwMode="auto">
          <a:xfrm>
            <a:off x="5025633" y="4897992"/>
            <a:ext cx="1114047" cy="920753"/>
          </a:xfrm>
          <a:custGeom>
            <a:avLst/>
            <a:gdLst>
              <a:gd name="T0" fmla="*/ 2147483646 w 699"/>
              <a:gd name="T1" fmla="*/ 2147483646 h 612"/>
              <a:gd name="T2" fmla="*/ 2147483646 w 699"/>
              <a:gd name="T3" fmla="*/ 2147483646 h 612"/>
              <a:gd name="T4" fmla="*/ 2147483646 w 699"/>
              <a:gd name="T5" fmla="*/ 2147483646 h 612"/>
              <a:gd name="T6" fmla="*/ 2147483646 w 699"/>
              <a:gd name="T7" fmla="*/ 2147483646 h 612"/>
              <a:gd name="T8" fmla="*/ 2147483646 w 699"/>
              <a:gd name="T9" fmla="*/ 2147483646 h 612"/>
              <a:gd name="T10" fmla="*/ 2147483646 w 699"/>
              <a:gd name="T11" fmla="*/ 2147483646 h 612"/>
              <a:gd name="T12" fmla="*/ 2147483646 w 699"/>
              <a:gd name="T13" fmla="*/ 2147483646 h 612"/>
              <a:gd name="T14" fmla="*/ 2147483646 w 699"/>
              <a:gd name="T15" fmla="*/ 2147483646 h 612"/>
              <a:gd name="T16" fmla="*/ 2147483646 w 699"/>
              <a:gd name="T17" fmla="*/ 2147483646 h 612"/>
              <a:gd name="T18" fmla="*/ 2147483646 w 699"/>
              <a:gd name="T19" fmla="*/ 2147483646 h 612"/>
              <a:gd name="T20" fmla="*/ 2147483646 w 699"/>
              <a:gd name="T21" fmla="*/ 2147483646 h 612"/>
              <a:gd name="T22" fmla="*/ 2147483646 w 699"/>
              <a:gd name="T23" fmla="*/ 2147483646 h 612"/>
              <a:gd name="T24" fmla="*/ 2147483646 w 699"/>
              <a:gd name="T25" fmla="*/ 2147483646 h 612"/>
              <a:gd name="T26" fmla="*/ 2147483646 w 699"/>
              <a:gd name="T27" fmla="*/ 2147483646 h 612"/>
              <a:gd name="T28" fmla="*/ 2147483646 w 699"/>
              <a:gd name="T29" fmla="*/ 2147483646 h 612"/>
              <a:gd name="T30" fmla="*/ 2147483646 w 699"/>
              <a:gd name="T31" fmla="*/ 2147483646 h 612"/>
              <a:gd name="T32" fmla="*/ 2147483646 w 699"/>
              <a:gd name="T33" fmla="*/ 2147483646 h 612"/>
              <a:gd name="T34" fmla="*/ 2147483646 w 699"/>
              <a:gd name="T35" fmla="*/ 2147483646 h 612"/>
              <a:gd name="T36" fmla="*/ 2147483646 w 699"/>
              <a:gd name="T37" fmla="*/ 2147483646 h 612"/>
              <a:gd name="T38" fmla="*/ 2147483646 w 699"/>
              <a:gd name="T39" fmla="*/ 2147483646 h 612"/>
              <a:gd name="T40" fmla="*/ 2147483646 w 699"/>
              <a:gd name="T41" fmla="*/ 2147483646 h 612"/>
              <a:gd name="T42" fmla="*/ 2147483646 w 699"/>
              <a:gd name="T43" fmla="*/ 2147483646 h 612"/>
              <a:gd name="T44" fmla="*/ 2147483646 w 699"/>
              <a:gd name="T45" fmla="*/ 2147483646 h 612"/>
              <a:gd name="T46" fmla="*/ 2147483646 w 699"/>
              <a:gd name="T47" fmla="*/ 2147483646 h 612"/>
              <a:gd name="T48" fmla="*/ 2147483646 w 699"/>
              <a:gd name="T49" fmla="*/ 2147483646 h 612"/>
              <a:gd name="T50" fmla="*/ 2147483646 w 699"/>
              <a:gd name="T51" fmla="*/ 2147483646 h 612"/>
              <a:gd name="T52" fmla="*/ 2147483646 w 699"/>
              <a:gd name="T53" fmla="*/ 2147483646 h 612"/>
              <a:gd name="T54" fmla="*/ 2147483646 w 699"/>
              <a:gd name="T55" fmla="*/ 2147483646 h 612"/>
              <a:gd name="T56" fmla="*/ 2147483646 w 699"/>
              <a:gd name="T57" fmla="*/ 2147483646 h 612"/>
              <a:gd name="T58" fmla="*/ 2147483646 w 699"/>
              <a:gd name="T59" fmla="*/ 2147483646 h 612"/>
              <a:gd name="T60" fmla="*/ 2147483646 w 699"/>
              <a:gd name="T61" fmla="*/ 2147483646 h 612"/>
              <a:gd name="T62" fmla="*/ 2147483646 w 699"/>
              <a:gd name="T63" fmla="*/ 2147483646 h 612"/>
              <a:gd name="T64" fmla="*/ 2147483646 w 699"/>
              <a:gd name="T65" fmla="*/ 2147483646 h 612"/>
              <a:gd name="T66" fmla="*/ 2147483646 w 699"/>
              <a:gd name="T67" fmla="*/ 2147483646 h 612"/>
              <a:gd name="T68" fmla="*/ 2147483646 w 699"/>
              <a:gd name="T69" fmla="*/ 2147483646 h 612"/>
              <a:gd name="T70" fmla="*/ 2147483646 w 699"/>
              <a:gd name="T71" fmla="*/ 2147483646 h 612"/>
              <a:gd name="T72" fmla="*/ 2147483646 w 699"/>
              <a:gd name="T73" fmla="*/ 2147483646 h 612"/>
              <a:gd name="T74" fmla="*/ 2147483646 w 699"/>
              <a:gd name="T75" fmla="*/ 2147483646 h 612"/>
              <a:gd name="T76" fmla="*/ 2147483646 w 699"/>
              <a:gd name="T77" fmla="*/ 2147483646 h 612"/>
              <a:gd name="T78" fmla="*/ 2147483646 w 699"/>
              <a:gd name="T79" fmla="*/ 2147483646 h 612"/>
              <a:gd name="T80" fmla="*/ 2147483646 w 699"/>
              <a:gd name="T81" fmla="*/ 2147483646 h 612"/>
              <a:gd name="T82" fmla="*/ 2147483646 w 699"/>
              <a:gd name="T83" fmla="*/ 2147483646 h 612"/>
              <a:gd name="T84" fmla="*/ 2147483646 w 699"/>
              <a:gd name="T85" fmla="*/ 2147483646 h 612"/>
              <a:gd name="T86" fmla="*/ 2147483646 w 699"/>
              <a:gd name="T87" fmla="*/ 2147483646 h 612"/>
              <a:gd name="T88" fmla="*/ 2147483646 w 699"/>
              <a:gd name="T89" fmla="*/ 2147483646 h 612"/>
              <a:gd name="T90" fmla="*/ 2147483646 w 699"/>
              <a:gd name="T91" fmla="*/ 2147483646 h 612"/>
              <a:gd name="T92" fmla="*/ 2147483646 w 699"/>
              <a:gd name="T93" fmla="*/ 2147483646 h 612"/>
              <a:gd name="T94" fmla="*/ 2147483646 w 699"/>
              <a:gd name="T95" fmla="*/ 0 h 612"/>
              <a:gd name="T96" fmla="*/ 2147483646 w 699"/>
              <a:gd name="T97" fmla="*/ 2147483646 h 612"/>
              <a:gd name="T98" fmla="*/ 2147483646 w 699"/>
              <a:gd name="T99" fmla="*/ 2147483646 h 612"/>
              <a:gd name="T100" fmla="*/ 2147483646 w 699"/>
              <a:gd name="T101" fmla="*/ 2147483646 h 612"/>
              <a:gd name="T102" fmla="*/ 2147483646 w 699"/>
              <a:gd name="T103" fmla="*/ 2147483646 h 612"/>
              <a:gd name="T104" fmla="*/ 2147483646 w 699"/>
              <a:gd name="T105" fmla="*/ 2147483646 h 612"/>
              <a:gd name="T106" fmla="*/ 2147483646 w 699"/>
              <a:gd name="T107" fmla="*/ 2147483646 h 612"/>
              <a:gd name="T108" fmla="*/ 2147483646 w 699"/>
              <a:gd name="T109" fmla="*/ 2147483646 h 61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699"/>
              <a:gd name="T166" fmla="*/ 0 h 612"/>
              <a:gd name="T167" fmla="*/ 699 w 699"/>
              <a:gd name="T168" fmla="*/ 612 h 61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699" h="612">
                <a:moveTo>
                  <a:pt x="300" y="94"/>
                </a:moveTo>
                <a:cubicBezTo>
                  <a:pt x="293" y="95"/>
                  <a:pt x="284" y="92"/>
                  <a:pt x="278" y="96"/>
                </a:cubicBezTo>
                <a:cubicBezTo>
                  <a:pt x="272" y="99"/>
                  <a:pt x="270" y="107"/>
                  <a:pt x="266" y="113"/>
                </a:cubicBezTo>
                <a:cubicBezTo>
                  <a:pt x="261" y="121"/>
                  <a:pt x="253" y="124"/>
                  <a:pt x="247" y="132"/>
                </a:cubicBezTo>
                <a:cubicBezTo>
                  <a:pt x="243" y="152"/>
                  <a:pt x="227" y="158"/>
                  <a:pt x="209" y="161"/>
                </a:cubicBezTo>
                <a:cubicBezTo>
                  <a:pt x="202" y="171"/>
                  <a:pt x="203" y="177"/>
                  <a:pt x="192" y="183"/>
                </a:cubicBezTo>
                <a:cubicBezTo>
                  <a:pt x="160" y="179"/>
                  <a:pt x="159" y="178"/>
                  <a:pt x="120" y="180"/>
                </a:cubicBezTo>
                <a:cubicBezTo>
                  <a:pt x="112" y="192"/>
                  <a:pt x="104" y="203"/>
                  <a:pt x="98" y="216"/>
                </a:cubicBezTo>
                <a:cubicBezTo>
                  <a:pt x="96" y="245"/>
                  <a:pt x="92" y="268"/>
                  <a:pt x="98" y="298"/>
                </a:cubicBezTo>
                <a:cubicBezTo>
                  <a:pt x="86" y="323"/>
                  <a:pt x="63" y="316"/>
                  <a:pt x="36" y="317"/>
                </a:cubicBezTo>
                <a:cubicBezTo>
                  <a:pt x="26" y="324"/>
                  <a:pt x="26" y="322"/>
                  <a:pt x="21" y="332"/>
                </a:cubicBezTo>
                <a:cubicBezTo>
                  <a:pt x="18" y="337"/>
                  <a:pt x="14" y="348"/>
                  <a:pt x="14" y="348"/>
                </a:cubicBezTo>
                <a:cubicBezTo>
                  <a:pt x="23" y="352"/>
                  <a:pt x="28" y="353"/>
                  <a:pt x="31" y="363"/>
                </a:cubicBezTo>
                <a:cubicBezTo>
                  <a:pt x="29" y="380"/>
                  <a:pt x="17" y="397"/>
                  <a:pt x="7" y="411"/>
                </a:cubicBezTo>
                <a:cubicBezTo>
                  <a:pt x="3" y="430"/>
                  <a:pt x="0" y="430"/>
                  <a:pt x="21" y="435"/>
                </a:cubicBezTo>
                <a:cubicBezTo>
                  <a:pt x="28" y="439"/>
                  <a:pt x="43" y="444"/>
                  <a:pt x="43" y="444"/>
                </a:cubicBezTo>
                <a:cubicBezTo>
                  <a:pt x="65" y="460"/>
                  <a:pt x="46" y="480"/>
                  <a:pt x="36" y="497"/>
                </a:cubicBezTo>
                <a:cubicBezTo>
                  <a:pt x="31" y="506"/>
                  <a:pt x="34" y="510"/>
                  <a:pt x="24" y="516"/>
                </a:cubicBezTo>
                <a:cubicBezTo>
                  <a:pt x="19" y="524"/>
                  <a:pt x="13" y="529"/>
                  <a:pt x="9" y="538"/>
                </a:cubicBezTo>
                <a:cubicBezTo>
                  <a:pt x="11" y="581"/>
                  <a:pt x="0" y="597"/>
                  <a:pt x="33" y="612"/>
                </a:cubicBezTo>
                <a:cubicBezTo>
                  <a:pt x="49" y="609"/>
                  <a:pt x="61" y="600"/>
                  <a:pt x="77" y="596"/>
                </a:cubicBezTo>
                <a:cubicBezTo>
                  <a:pt x="103" y="573"/>
                  <a:pt x="61" y="607"/>
                  <a:pt x="108" y="586"/>
                </a:cubicBezTo>
                <a:cubicBezTo>
                  <a:pt x="114" y="583"/>
                  <a:pt x="122" y="572"/>
                  <a:pt x="122" y="572"/>
                </a:cubicBezTo>
                <a:cubicBezTo>
                  <a:pt x="124" y="564"/>
                  <a:pt x="128" y="558"/>
                  <a:pt x="129" y="550"/>
                </a:cubicBezTo>
                <a:cubicBezTo>
                  <a:pt x="134" y="514"/>
                  <a:pt x="128" y="493"/>
                  <a:pt x="165" y="483"/>
                </a:cubicBezTo>
                <a:cubicBezTo>
                  <a:pt x="183" y="487"/>
                  <a:pt x="188" y="502"/>
                  <a:pt x="209" y="507"/>
                </a:cubicBezTo>
                <a:cubicBezTo>
                  <a:pt x="231" y="529"/>
                  <a:pt x="261" y="480"/>
                  <a:pt x="285" y="476"/>
                </a:cubicBezTo>
                <a:cubicBezTo>
                  <a:pt x="295" y="474"/>
                  <a:pt x="304" y="474"/>
                  <a:pt x="314" y="473"/>
                </a:cubicBezTo>
                <a:cubicBezTo>
                  <a:pt x="335" y="458"/>
                  <a:pt x="367" y="456"/>
                  <a:pt x="393" y="452"/>
                </a:cubicBezTo>
                <a:cubicBezTo>
                  <a:pt x="404" y="448"/>
                  <a:pt x="413" y="450"/>
                  <a:pt x="420" y="440"/>
                </a:cubicBezTo>
                <a:cubicBezTo>
                  <a:pt x="423" y="403"/>
                  <a:pt x="416" y="375"/>
                  <a:pt x="456" y="368"/>
                </a:cubicBezTo>
                <a:cubicBezTo>
                  <a:pt x="464" y="365"/>
                  <a:pt x="473" y="367"/>
                  <a:pt x="480" y="363"/>
                </a:cubicBezTo>
                <a:cubicBezTo>
                  <a:pt x="486" y="359"/>
                  <a:pt x="492" y="346"/>
                  <a:pt x="492" y="346"/>
                </a:cubicBezTo>
                <a:cubicBezTo>
                  <a:pt x="497" y="330"/>
                  <a:pt x="505" y="324"/>
                  <a:pt x="521" y="320"/>
                </a:cubicBezTo>
                <a:cubicBezTo>
                  <a:pt x="531" y="322"/>
                  <a:pt x="536" y="327"/>
                  <a:pt x="545" y="332"/>
                </a:cubicBezTo>
                <a:cubicBezTo>
                  <a:pt x="574" y="330"/>
                  <a:pt x="594" y="329"/>
                  <a:pt x="609" y="303"/>
                </a:cubicBezTo>
                <a:cubicBezTo>
                  <a:pt x="603" y="293"/>
                  <a:pt x="604" y="284"/>
                  <a:pt x="600" y="274"/>
                </a:cubicBezTo>
                <a:cubicBezTo>
                  <a:pt x="598" y="268"/>
                  <a:pt x="593" y="263"/>
                  <a:pt x="590" y="257"/>
                </a:cubicBezTo>
                <a:cubicBezTo>
                  <a:pt x="588" y="240"/>
                  <a:pt x="585" y="234"/>
                  <a:pt x="581" y="219"/>
                </a:cubicBezTo>
                <a:cubicBezTo>
                  <a:pt x="591" y="202"/>
                  <a:pt x="584" y="206"/>
                  <a:pt x="597" y="202"/>
                </a:cubicBezTo>
                <a:cubicBezTo>
                  <a:pt x="610" y="194"/>
                  <a:pt x="620" y="188"/>
                  <a:pt x="636" y="185"/>
                </a:cubicBezTo>
                <a:cubicBezTo>
                  <a:pt x="655" y="171"/>
                  <a:pt x="645" y="149"/>
                  <a:pt x="679" y="142"/>
                </a:cubicBezTo>
                <a:cubicBezTo>
                  <a:pt x="699" y="114"/>
                  <a:pt x="688" y="105"/>
                  <a:pt x="662" y="101"/>
                </a:cubicBezTo>
                <a:cubicBezTo>
                  <a:pt x="654" y="91"/>
                  <a:pt x="648" y="88"/>
                  <a:pt x="636" y="84"/>
                </a:cubicBezTo>
                <a:cubicBezTo>
                  <a:pt x="623" y="54"/>
                  <a:pt x="598" y="38"/>
                  <a:pt x="566" y="29"/>
                </a:cubicBezTo>
                <a:cubicBezTo>
                  <a:pt x="564" y="27"/>
                  <a:pt x="561" y="25"/>
                  <a:pt x="559" y="22"/>
                </a:cubicBezTo>
                <a:cubicBezTo>
                  <a:pt x="558" y="20"/>
                  <a:pt x="558" y="17"/>
                  <a:pt x="557" y="15"/>
                </a:cubicBezTo>
                <a:cubicBezTo>
                  <a:pt x="552" y="8"/>
                  <a:pt x="541" y="4"/>
                  <a:pt x="533" y="0"/>
                </a:cubicBezTo>
                <a:cubicBezTo>
                  <a:pt x="494" y="7"/>
                  <a:pt x="516" y="6"/>
                  <a:pt x="492" y="20"/>
                </a:cubicBezTo>
                <a:cubicBezTo>
                  <a:pt x="482" y="26"/>
                  <a:pt x="468" y="23"/>
                  <a:pt x="456" y="24"/>
                </a:cubicBezTo>
                <a:cubicBezTo>
                  <a:pt x="426" y="29"/>
                  <a:pt x="390" y="17"/>
                  <a:pt x="369" y="41"/>
                </a:cubicBezTo>
                <a:cubicBezTo>
                  <a:pt x="373" y="50"/>
                  <a:pt x="379" y="55"/>
                  <a:pt x="384" y="63"/>
                </a:cubicBezTo>
                <a:cubicBezTo>
                  <a:pt x="381" y="92"/>
                  <a:pt x="379" y="107"/>
                  <a:pt x="350" y="113"/>
                </a:cubicBezTo>
                <a:cubicBezTo>
                  <a:pt x="340" y="117"/>
                  <a:pt x="342" y="125"/>
                  <a:pt x="331" y="120"/>
                </a:cubicBezTo>
                <a:cubicBezTo>
                  <a:pt x="326" y="115"/>
                  <a:pt x="300" y="101"/>
                  <a:pt x="300" y="94"/>
                </a:cubicBezTo>
                <a:close/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61035" tIns="80587" rIns="161035" bIns="80587"/>
          <a:lstStyle/>
          <a:p>
            <a:pPr defTabSz="162551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3" name="Freeform 638"/>
          <p:cNvSpPr>
            <a:spLocks/>
          </p:cNvSpPr>
          <p:nvPr/>
        </p:nvSpPr>
        <p:spPr bwMode="auto">
          <a:xfrm>
            <a:off x="6377151" y="3443639"/>
            <a:ext cx="1257487" cy="1227672"/>
          </a:xfrm>
          <a:custGeom>
            <a:avLst/>
            <a:gdLst>
              <a:gd name="T0" fmla="*/ 2147483646 w 789"/>
              <a:gd name="T1" fmla="*/ 0 h 816"/>
              <a:gd name="T2" fmla="*/ 2147483646 w 789"/>
              <a:gd name="T3" fmla="*/ 2147483646 h 816"/>
              <a:gd name="T4" fmla="*/ 2147483646 w 789"/>
              <a:gd name="T5" fmla="*/ 2147483646 h 816"/>
              <a:gd name="T6" fmla="*/ 2147483646 w 789"/>
              <a:gd name="T7" fmla="*/ 2147483646 h 816"/>
              <a:gd name="T8" fmla="*/ 2147483646 w 789"/>
              <a:gd name="T9" fmla="*/ 2147483646 h 816"/>
              <a:gd name="T10" fmla="*/ 2147483646 w 789"/>
              <a:gd name="T11" fmla="*/ 2147483646 h 816"/>
              <a:gd name="T12" fmla="*/ 2147483646 w 789"/>
              <a:gd name="T13" fmla="*/ 2147483646 h 816"/>
              <a:gd name="T14" fmla="*/ 2147483646 w 789"/>
              <a:gd name="T15" fmla="*/ 2147483646 h 816"/>
              <a:gd name="T16" fmla="*/ 2147483646 w 789"/>
              <a:gd name="T17" fmla="*/ 2147483646 h 816"/>
              <a:gd name="T18" fmla="*/ 2147483646 w 789"/>
              <a:gd name="T19" fmla="*/ 2147483646 h 816"/>
              <a:gd name="T20" fmla="*/ 2147483646 w 789"/>
              <a:gd name="T21" fmla="*/ 2147483646 h 816"/>
              <a:gd name="T22" fmla="*/ 2147483646 w 789"/>
              <a:gd name="T23" fmla="*/ 2147483646 h 816"/>
              <a:gd name="T24" fmla="*/ 2147483646 w 789"/>
              <a:gd name="T25" fmla="*/ 2147483646 h 816"/>
              <a:gd name="T26" fmla="*/ 2147483646 w 789"/>
              <a:gd name="T27" fmla="*/ 2147483646 h 816"/>
              <a:gd name="T28" fmla="*/ 2147483646 w 789"/>
              <a:gd name="T29" fmla="*/ 2147483646 h 816"/>
              <a:gd name="T30" fmla="*/ 2147483646 w 789"/>
              <a:gd name="T31" fmla="*/ 2147483646 h 816"/>
              <a:gd name="T32" fmla="*/ 2147483646 w 789"/>
              <a:gd name="T33" fmla="*/ 2147483646 h 816"/>
              <a:gd name="T34" fmla="*/ 2147483646 w 789"/>
              <a:gd name="T35" fmla="*/ 2147483646 h 816"/>
              <a:gd name="T36" fmla="*/ 2147483646 w 789"/>
              <a:gd name="T37" fmla="*/ 2147483646 h 816"/>
              <a:gd name="T38" fmla="*/ 2147483646 w 789"/>
              <a:gd name="T39" fmla="*/ 2147483646 h 816"/>
              <a:gd name="T40" fmla="*/ 2147483646 w 789"/>
              <a:gd name="T41" fmla="*/ 2147483646 h 816"/>
              <a:gd name="T42" fmla="*/ 2147483646 w 789"/>
              <a:gd name="T43" fmla="*/ 2147483646 h 816"/>
              <a:gd name="T44" fmla="*/ 2147483646 w 789"/>
              <a:gd name="T45" fmla="*/ 2147483646 h 816"/>
              <a:gd name="T46" fmla="*/ 2147483646 w 789"/>
              <a:gd name="T47" fmla="*/ 2147483646 h 816"/>
              <a:gd name="T48" fmla="*/ 2147483646 w 789"/>
              <a:gd name="T49" fmla="*/ 2147483646 h 816"/>
              <a:gd name="T50" fmla="*/ 2147483646 w 789"/>
              <a:gd name="T51" fmla="*/ 2147483646 h 816"/>
              <a:gd name="T52" fmla="*/ 2147483646 w 789"/>
              <a:gd name="T53" fmla="*/ 2147483646 h 816"/>
              <a:gd name="T54" fmla="*/ 2147483646 w 789"/>
              <a:gd name="T55" fmla="*/ 2147483646 h 816"/>
              <a:gd name="T56" fmla="*/ 2147483646 w 789"/>
              <a:gd name="T57" fmla="*/ 2147483646 h 816"/>
              <a:gd name="T58" fmla="*/ 2147483646 w 789"/>
              <a:gd name="T59" fmla="*/ 2147483646 h 816"/>
              <a:gd name="T60" fmla="*/ 2147483646 w 789"/>
              <a:gd name="T61" fmla="*/ 2147483646 h 816"/>
              <a:gd name="T62" fmla="*/ 2147483646 w 789"/>
              <a:gd name="T63" fmla="*/ 2147483646 h 816"/>
              <a:gd name="T64" fmla="*/ 2147483646 w 789"/>
              <a:gd name="T65" fmla="*/ 2147483646 h 816"/>
              <a:gd name="T66" fmla="*/ 2147483646 w 789"/>
              <a:gd name="T67" fmla="*/ 2147483646 h 816"/>
              <a:gd name="T68" fmla="*/ 2147483646 w 789"/>
              <a:gd name="T69" fmla="*/ 2147483646 h 816"/>
              <a:gd name="T70" fmla="*/ 2147483646 w 789"/>
              <a:gd name="T71" fmla="*/ 2147483646 h 816"/>
              <a:gd name="T72" fmla="*/ 2147483646 w 789"/>
              <a:gd name="T73" fmla="*/ 2147483646 h 816"/>
              <a:gd name="T74" fmla="*/ 2147483646 w 789"/>
              <a:gd name="T75" fmla="*/ 2147483646 h 816"/>
              <a:gd name="T76" fmla="*/ 2147483646 w 789"/>
              <a:gd name="T77" fmla="*/ 2147483646 h 816"/>
              <a:gd name="T78" fmla="*/ 2147483646 w 789"/>
              <a:gd name="T79" fmla="*/ 2147483646 h 816"/>
              <a:gd name="T80" fmla="*/ 2147483646 w 789"/>
              <a:gd name="T81" fmla="*/ 2147483646 h 816"/>
              <a:gd name="T82" fmla="*/ 2147483646 w 789"/>
              <a:gd name="T83" fmla="*/ 2147483646 h 816"/>
              <a:gd name="T84" fmla="*/ 2147483646 w 789"/>
              <a:gd name="T85" fmla="*/ 2147483646 h 816"/>
              <a:gd name="T86" fmla="*/ 2147483646 w 789"/>
              <a:gd name="T87" fmla="*/ 2147483646 h 816"/>
              <a:gd name="T88" fmla="*/ 2147483646 w 789"/>
              <a:gd name="T89" fmla="*/ 2147483646 h 816"/>
              <a:gd name="T90" fmla="*/ 2147483646 w 789"/>
              <a:gd name="T91" fmla="*/ 2147483646 h 816"/>
              <a:gd name="T92" fmla="*/ 2147483646 w 789"/>
              <a:gd name="T93" fmla="*/ 2147483646 h 816"/>
              <a:gd name="T94" fmla="*/ 2147483646 w 789"/>
              <a:gd name="T95" fmla="*/ 2147483646 h 816"/>
              <a:gd name="T96" fmla="*/ 2147483646 w 789"/>
              <a:gd name="T97" fmla="*/ 2147483646 h 816"/>
              <a:gd name="T98" fmla="*/ 2147483646 w 789"/>
              <a:gd name="T99" fmla="*/ 2147483646 h 816"/>
              <a:gd name="T100" fmla="*/ 2147483646 w 789"/>
              <a:gd name="T101" fmla="*/ 2147483646 h 816"/>
              <a:gd name="T102" fmla="*/ 2147483646 w 789"/>
              <a:gd name="T103" fmla="*/ 2147483646 h 816"/>
              <a:gd name="T104" fmla="*/ 2147483646 w 789"/>
              <a:gd name="T105" fmla="*/ 2147483646 h 816"/>
              <a:gd name="T106" fmla="*/ 2147483646 w 789"/>
              <a:gd name="T107" fmla="*/ 2147483646 h 816"/>
              <a:gd name="T108" fmla="*/ 2147483646 w 789"/>
              <a:gd name="T109" fmla="*/ 2147483646 h 816"/>
              <a:gd name="T110" fmla="*/ 2147483646 w 789"/>
              <a:gd name="T111" fmla="*/ 2147483646 h 816"/>
              <a:gd name="T112" fmla="*/ 2147483646 w 789"/>
              <a:gd name="T113" fmla="*/ 2147483646 h 816"/>
              <a:gd name="T114" fmla="*/ 2147483646 w 789"/>
              <a:gd name="T115" fmla="*/ 2147483646 h 816"/>
              <a:gd name="T116" fmla="*/ 2147483646 w 789"/>
              <a:gd name="T117" fmla="*/ 2147483646 h 816"/>
              <a:gd name="T118" fmla="*/ 2147483646 w 789"/>
              <a:gd name="T119" fmla="*/ 2147483646 h 816"/>
              <a:gd name="T120" fmla="*/ 2147483646 w 789"/>
              <a:gd name="T121" fmla="*/ 2147483646 h 816"/>
              <a:gd name="T122" fmla="*/ 2147483646 w 789"/>
              <a:gd name="T123" fmla="*/ 0 h 81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89"/>
              <a:gd name="T187" fmla="*/ 0 h 816"/>
              <a:gd name="T188" fmla="*/ 789 w 789"/>
              <a:gd name="T189" fmla="*/ 816 h 81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89" h="816">
                <a:moveTo>
                  <a:pt x="428" y="0"/>
                </a:moveTo>
                <a:cubicBezTo>
                  <a:pt x="412" y="12"/>
                  <a:pt x="390" y="14"/>
                  <a:pt x="371" y="20"/>
                </a:cubicBezTo>
                <a:cubicBezTo>
                  <a:pt x="353" y="36"/>
                  <a:pt x="330" y="45"/>
                  <a:pt x="306" y="48"/>
                </a:cubicBezTo>
                <a:cubicBezTo>
                  <a:pt x="288" y="61"/>
                  <a:pt x="257" y="57"/>
                  <a:pt x="234" y="63"/>
                </a:cubicBezTo>
                <a:cubicBezTo>
                  <a:pt x="190" y="94"/>
                  <a:pt x="164" y="99"/>
                  <a:pt x="107" y="104"/>
                </a:cubicBezTo>
                <a:cubicBezTo>
                  <a:pt x="83" y="131"/>
                  <a:pt x="73" y="146"/>
                  <a:pt x="37" y="152"/>
                </a:cubicBezTo>
                <a:cubicBezTo>
                  <a:pt x="21" y="161"/>
                  <a:pt x="11" y="167"/>
                  <a:pt x="3" y="185"/>
                </a:cubicBezTo>
                <a:cubicBezTo>
                  <a:pt x="0" y="198"/>
                  <a:pt x="2" y="201"/>
                  <a:pt x="15" y="204"/>
                </a:cubicBezTo>
                <a:cubicBezTo>
                  <a:pt x="21" y="220"/>
                  <a:pt x="26" y="237"/>
                  <a:pt x="32" y="252"/>
                </a:cubicBezTo>
                <a:cubicBezTo>
                  <a:pt x="37" y="263"/>
                  <a:pt x="46" y="273"/>
                  <a:pt x="51" y="284"/>
                </a:cubicBezTo>
                <a:cubicBezTo>
                  <a:pt x="48" y="429"/>
                  <a:pt x="56" y="336"/>
                  <a:pt x="42" y="384"/>
                </a:cubicBezTo>
                <a:cubicBezTo>
                  <a:pt x="49" y="417"/>
                  <a:pt x="51" y="404"/>
                  <a:pt x="66" y="428"/>
                </a:cubicBezTo>
                <a:cubicBezTo>
                  <a:pt x="56" y="450"/>
                  <a:pt x="47" y="472"/>
                  <a:pt x="32" y="490"/>
                </a:cubicBezTo>
                <a:cubicBezTo>
                  <a:pt x="26" y="498"/>
                  <a:pt x="21" y="506"/>
                  <a:pt x="15" y="514"/>
                </a:cubicBezTo>
                <a:cubicBezTo>
                  <a:pt x="11" y="519"/>
                  <a:pt x="8" y="531"/>
                  <a:pt x="8" y="531"/>
                </a:cubicBezTo>
                <a:cubicBezTo>
                  <a:pt x="12" y="549"/>
                  <a:pt x="20" y="556"/>
                  <a:pt x="37" y="560"/>
                </a:cubicBezTo>
                <a:cubicBezTo>
                  <a:pt x="52" y="569"/>
                  <a:pt x="52" y="569"/>
                  <a:pt x="73" y="572"/>
                </a:cubicBezTo>
                <a:cubicBezTo>
                  <a:pt x="92" y="583"/>
                  <a:pt x="106" y="600"/>
                  <a:pt x="114" y="620"/>
                </a:cubicBezTo>
                <a:cubicBezTo>
                  <a:pt x="115" y="641"/>
                  <a:pt x="104" y="670"/>
                  <a:pt x="128" y="677"/>
                </a:cubicBezTo>
                <a:cubicBezTo>
                  <a:pt x="142" y="691"/>
                  <a:pt x="146" y="698"/>
                  <a:pt x="155" y="716"/>
                </a:cubicBezTo>
                <a:cubicBezTo>
                  <a:pt x="158" y="729"/>
                  <a:pt x="168" y="733"/>
                  <a:pt x="179" y="740"/>
                </a:cubicBezTo>
                <a:cubicBezTo>
                  <a:pt x="184" y="749"/>
                  <a:pt x="191" y="754"/>
                  <a:pt x="198" y="761"/>
                </a:cubicBezTo>
                <a:cubicBezTo>
                  <a:pt x="201" y="773"/>
                  <a:pt x="205" y="784"/>
                  <a:pt x="210" y="795"/>
                </a:cubicBezTo>
                <a:cubicBezTo>
                  <a:pt x="213" y="816"/>
                  <a:pt x="219" y="813"/>
                  <a:pt x="239" y="809"/>
                </a:cubicBezTo>
                <a:cubicBezTo>
                  <a:pt x="255" y="781"/>
                  <a:pt x="265" y="753"/>
                  <a:pt x="301" y="747"/>
                </a:cubicBezTo>
                <a:cubicBezTo>
                  <a:pt x="315" y="737"/>
                  <a:pt x="323" y="739"/>
                  <a:pt x="342" y="737"/>
                </a:cubicBezTo>
                <a:cubicBezTo>
                  <a:pt x="354" y="734"/>
                  <a:pt x="390" y="746"/>
                  <a:pt x="402" y="752"/>
                </a:cubicBezTo>
                <a:cubicBezTo>
                  <a:pt x="410" y="756"/>
                  <a:pt x="426" y="761"/>
                  <a:pt x="426" y="761"/>
                </a:cubicBezTo>
                <a:cubicBezTo>
                  <a:pt x="443" y="760"/>
                  <a:pt x="460" y="762"/>
                  <a:pt x="476" y="759"/>
                </a:cubicBezTo>
                <a:cubicBezTo>
                  <a:pt x="481" y="758"/>
                  <a:pt x="485" y="743"/>
                  <a:pt x="491" y="740"/>
                </a:cubicBezTo>
                <a:cubicBezTo>
                  <a:pt x="501" y="743"/>
                  <a:pt x="506" y="751"/>
                  <a:pt x="517" y="754"/>
                </a:cubicBezTo>
                <a:cubicBezTo>
                  <a:pt x="537" y="752"/>
                  <a:pt x="533" y="748"/>
                  <a:pt x="548" y="740"/>
                </a:cubicBezTo>
                <a:cubicBezTo>
                  <a:pt x="565" y="741"/>
                  <a:pt x="577" y="745"/>
                  <a:pt x="591" y="735"/>
                </a:cubicBezTo>
                <a:cubicBezTo>
                  <a:pt x="598" y="719"/>
                  <a:pt x="601" y="699"/>
                  <a:pt x="603" y="682"/>
                </a:cubicBezTo>
                <a:cubicBezTo>
                  <a:pt x="591" y="679"/>
                  <a:pt x="598" y="674"/>
                  <a:pt x="601" y="665"/>
                </a:cubicBezTo>
                <a:cubicBezTo>
                  <a:pt x="598" y="651"/>
                  <a:pt x="605" y="644"/>
                  <a:pt x="615" y="634"/>
                </a:cubicBezTo>
                <a:cubicBezTo>
                  <a:pt x="618" y="623"/>
                  <a:pt x="616" y="613"/>
                  <a:pt x="627" y="610"/>
                </a:cubicBezTo>
                <a:cubicBezTo>
                  <a:pt x="644" y="598"/>
                  <a:pt x="667" y="599"/>
                  <a:pt x="687" y="596"/>
                </a:cubicBezTo>
                <a:cubicBezTo>
                  <a:pt x="695" y="591"/>
                  <a:pt x="701" y="587"/>
                  <a:pt x="707" y="579"/>
                </a:cubicBezTo>
                <a:cubicBezTo>
                  <a:pt x="712" y="563"/>
                  <a:pt x="700" y="563"/>
                  <a:pt x="695" y="550"/>
                </a:cubicBezTo>
                <a:cubicBezTo>
                  <a:pt x="686" y="527"/>
                  <a:pt x="668" y="505"/>
                  <a:pt x="654" y="485"/>
                </a:cubicBezTo>
                <a:cubicBezTo>
                  <a:pt x="651" y="475"/>
                  <a:pt x="645" y="469"/>
                  <a:pt x="639" y="461"/>
                </a:cubicBezTo>
                <a:cubicBezTo>
                  <a:pt x="647" y="450"/>
                  <a:pt x="660" y="447"/>
                  <a:pt x="673" y="444"/>
                </a:cubicBezTo>
                <a:cubicBezTo>
                  <a:pt x="679" y="423"/>
                  <a:pt x="688" y="396"/>
                  <a:pt x="704" y="380"/>
                </a:cubicBezTo>
                <a:cubicBezTo>
                  <a:pt x="715" y="369"/>
                  <a:pt x="752" y="352"/>
                  <a:pt x="767" y="344"/>
                </a:cubicBezTo>
                <a:cubicBezTo>
                  <a:pt x="774" y="336"/>
                  <a:pt x="781" y="332"/>
                  <a:pt x="788" y="324"/>
                </a:cubicBezTo>
                <a:cubicBezTo>
                  <a:pt x="786" y="302"/>
                  <a:pt x="789" y="300"/>
                  <a:pt x="769" y="296"/>
                </a:cubicBezTo>
                <a:cubicBezTo>
                  <a:pt x="742" y="277"/>
                  <a:pt x="761" y="286"/>
                  <a:pt x="707" y="288"/>
                </a:cubicBezTo>
                <a:cubicBezTo>
                  <a:pt x="695" y="300"/>
                  <a:pt x="687" y="308"/>
                  <a:pt x="671" y="315"/>
                </a:cubicBezTo>
                <a:cubicBezTo>
                  <a:pt x="661" y="314"/>
                  <a:pt x="649" y="317"/>
                  <a:pt x="642" y="310"/>
                </a:cubicBezTo>
                <a:cubicBezTo>
                  <a:pt x="638" y="306"/>
                  <a:pt x="632" y="296"/>
                  <a:pt x="632" y="296"/>
                </a:cubicBezTo>
                <a:cubicBezTo>
                  <a:pt x="642" y="244"/>
                  <a:pt x="659" y="225"/>
                  <a:pt x="601" y="231"/>
                </a:cubicBezTo>
                <a:cubicBezTo>
                  <a:pt x="577" y="238"/>
                  <a:pt x="555" y="243"/>
                  <a:pt x="529" y="245"/>
                </a:cubicBezTo>
                <a:cubicBezTo>
                  <a:pt x="523" y="244"/>
                  <a:pt x="513" y="246"/>
                  <a:pt x="510" y="240"/>
                </a:cubicBezTo>
                <a:cubicBezTo>
                  <a:pt x="507" y="234"/>
                  <a:pt x="517" y="230"/>
                  <a:pt x="519" y="228"/>
                </a:cubicBezTo>
                <a:cubicBezTo>
                  <a:pt x="529" y="220"/>
                  <a:pt x="538" y="217"/>
                  <a:pt x="551" y="214"/>
                </a:cubicBezTo>
                <a:cubicBezTo>
                  <a:pt x="558" y="202"/>
                  <a:pt x="548" y="193"/>
                  <a:pt x="536" y="190"/>
                </a:cubicBezTo>
                <a:cubicBezTo>
                  <a:pt x="532" y="163"/>
                  <a:pt x="513" y="168"/>
                  <a:pt x="488" y="166"/>
                </a:cubicBezTo>
                <a:cubicBezTo>
                  <a:pt x="468" y="152"/>
                  <a:pt x="473" y="132"/>
                  <a:pt x="464" y="111"/>
                </a:cubicBezTo>
                <a:cubicBezTo>
                  <a:pt x="462" y="83"/>
                  <a:pt x="454" y="56"/>
                  <a:pt x="447" y="29"/>
                </a:cubicBezTo>
                <a:cubicBezTo>
                  <a:pt x="445" y="21"/>
                  <a:pt x="441" y="11"/>
                  <a:pt x="435" y="5"/>
                </a:cubicBezTo>
                <a:cubicBezTo>
                  <a:pt x="433" y="3"/>
                  <a:pt x="428" y="0"/>
                  <a:pt x="428" y="0"/>
                </a:cubicBezTo>
                <a:close/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61035" tIns="80587" rIns="161035" bIns="80587"/>
          <a:lstStyle/>
          <a:p>
            <a:pPr defTabSz="162551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4" name="Freeform 639"/>
          <p:cNvSpPr>
            <a:spLocks/>
          </p:cNvSpPr>
          <p:nvPr/>
        </p:nvSpPr>
        <p:spPr bwMode="auto">
          <a:xfrm>
            <a:off x="5597797" y="2821781"/>
            <a:ext cx="1482208" cy="2170492"/>
          </a:xfrm>
          <a:custGeom>
            <a:avLst/>
            <a:gdLst>
              <a:gd name="T0" fmla="*/ 2147483646 w 930"/>
              <a:gd name="T1" fmla="*/ 2147483646 h 1443"/>
              <a:gd name="T2" fmla="*/ 2147483646 w 930"/>
              <a:gd name="T3" fmla="*/ 2147483646 h 1443"/>
              <a:gd name="T4" fmla="*/ 2147483646 w 930"/>
              <a:gd name="T5" fmla="*/ 2147483646 h 1443"/>
              <a:gd name="T6" fmla="*/ 2147483646 w 930"/>
              <a:gd name="T7" fmla="*/ 2147483646 h 1443"/>
              <a:gd name="T8" fmla="*/ 2147483646 w 930"/>
              <a:gd name="T9" fmla="*/ 2147483646 h 1443"/>
              <a:gd name="T10" fmla="*/ 2147483646 w 930"/>
              <a:gd name="T11" fmla="*/ 2147483646 h 1443"/>
              <a:gd name="T12" fmla="*/ 2147483646 w 930"/>
              <a:gd name="T13" fmla="*/ 2147483646 h 1443"/>
              <a:gd name="T14" fmla="*/ 2147483646 w 930"/>
              <a:gd name="T15" fmla="*/ 2147483646 h 1443"/>
              <a:gd name="T16" fmla="*/ 2147483646 w 930"/>
              <a:gd name="T17" fmla="*/ 2147483646 h 1443"/>
              <a:gd name="T18" fmla="*/ 2147483646 w 930"/>
              <a:gd name="T19" fmla="*/ 2147483646 h 1443"/>
              <a:gd name="T20" fmla="*/ 2147483646 w 930"/>
              <a:gd name="T21" fmla="*/ 2147483646 h 1443"/>
              <a:gd name="T22" fmla="*/ 2147483646 w 930"/>
              <a:gd name="T23" fmla="*/ 2147483646 h 1443"/>
              <a:gd name="T24" fmla="*/ 2147483646 w 930"/>
              <a:gd name="T25" fmla="*/ 2147483646 h 1443"/>
              <a:gd name="T26" fmla="*/ 2147483646 w 930"/>
              <a:gd name="T27" fmla="*/ 2147483646 h 1443"/>
              <a:gd name="T28" fmla="*/ 2147483646 w 930"/>
              <a:gd name="T29" fmla="*/ 2147483646 h 1443"/>
              <a:gd name="T30" fmla="*/ 2147483646 w 930"/>
              <a:gd name="T31" fmla="*/ 2147483646 h 1443"/>
              <a:gd name="T32" fmla="*/ 2147483646 w 930"/>
              <a:gd name="T33" fmla="*/ 2147483646 h 1443"/>
              <a:gd name="T34" fmla="*/ 2147483646 w 930"/>
              <a:gd name="T35" fmla="*/ 2147483646 h 1443"/>
              <a:gd name="T36" fmla="*/ 2147483646 w 930"/>
              <a:gd name="T37" fmla="*/ 2147483646 h 1443"/>
              <a:gd name="T38" fmla="*/ 2147483646 w 930"/>
              <a:gd name="T39" fmla="*/ 2147483646 h 1443"/>
              <a:gd name="T40" fmla="*/ 2147483646 w 930"/>
              <a:gd name="T41" fmla="*/ 2147483646 h 1443"/>
              <a:gd name="T42" fmla="*/ 2147483646 w 930"/>
              <a:gd name="T43" fmla="*/ 2147483646 h 1443"/>
              <a:gd name="T44" fmla="*/ 2147483646 w 930"/>
              <a:gd name="T45" fmla="*/ 2147483646 h 1443"/>
              <a:gd name="T46" fmla="*/ 2147483646 w 930"/>
              <a:gd name="T47" fmla="*/ 2147483646 h 1443"/>
              <a:gd name="T48" fmla="*/ 2147483646 w 930"/>
              <a:gd name="T49" fmla="*/ 2147483646 h 1443"/>
              <a:gd name="T50" fmla="*/ 2147483646 w 930"/>
              <a:gd name="T51" fmla="*/ 2147483646 h 1443"/>
              <a:gd name="T52" fmla="*/ 2147483646 w 930"/>
              <a:gd name="T53" fmla="*/ 2147483646 h 1443"/>
              <a:gd name="T54" fmla="*/ 2147483646 w 930"/>
              <a:gd name="T55" fmla="*/ 2147483646 h 1443"/>
              <a:gd name="T56" fmla="*/ 2147483646 w 930"/>
              <a:gd name="T57" fmla="*/ 2147483646 h 1443"/>
              <a:gd name="T58" fmla="*/ 2147483646 w 930"/>
              <a:gd name="T59" fmla="*/ 2147483646 h 1443"/>
              <a:gd name="T60" fmla="*/ 2147483646 w 930"/>
              <a:gd name="T61" fmla="*/ 2147483646 h 1443"/>
              <a:gd name="T62" fmla="*/ 2147483646 w 930"/>
              <a:gd name="T63" fmla="*/ 2147483646 h 1443"/>
              <a:gd name="T64" fmla="*/ 2147483646 w 930"/>
              <a:gd name="T65" fmla="*/ 2147483646 h 1443"/>
              <a:gd name="T66" fmla="*/ 2147483646 w 930"/>
              <a:gd name="T67" fmla="*/ 2147483646 h 1443"/>
              <a:gd name="T68" fmla="*/ 2147483646 w 930"/>
              <a:gd name="T69" fmla="*/ 2147483646 h 1443"/>
              <a:gd name="T70" fmla="*/ 2147483646 w 930"/>
              <a:gd name="T71" fmla="*/ 2147483646 h 1443"/>
              <a:gd name="T72" fmla="*/ 2147483646 w 930"/>
              <a:gd name="T73" fmla="*/ 2147483646 h 1443"/>
              <a:gd name="T74" fmla="*/ 2147483646 w 930"/>
              <a:gd name="T75" fmla="*/ 0 h 144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930"/>
              <a:gd name="T115" fmla="*/ 0 h 1443"/>
              <a:gd name="T116" fmla="*/ 930 w 930"/>
              <a:gd name="T117" fmla="*/ 1443 h 1443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930" h="1443">
                <a:moveTo>
                  <a:pt x="714" y="0"/>
                </a:moveTo>
                <a:cubicBezTo>
                  <a:pt x="684" y="6"/>
                  <a:pt x="660" y="28"/>
                  <a:pt x="634" y="44"/>
                </a:cubicBezTo>
                <a:cubicBezTo>
                  <a:pt x="626" y="49"/>
                  <a:pt x="620" y="59"/>
                  <a:pt x="610" y="60"/>
                </a:cubicBezTo>
                <a:cubicBezTo>
                  <a:pt x="597" y="61"/>
                  <a:pt x="583" y="63"/>
                  <a:pt x="570" y="64"/>
                </a:cubicBezTo>
                <a:cubicBezTo>
                  <a:pt x="557" y="77"/>
                  <a:pt x="547" y="78"/>
                  <a:pt x="530" y="84"/>
                </a:cubicBezTo>
                <a:cubicBezTo>
                  <a:pt x="509" y="105"/>
                  <a:pt x="492" y="105"/>
                  <a:pt x="474" y="120"/>
                </a:cubicBezTo>
                <a:cubicBezTo>
                  <a:pt x="448" y="141"/>
                  <a:pt x="444" y="161"/>
                  <a:pt x="414" y="168"/>
                </a:cubicBezTo>
                <a:cubicBezTo>
                  <a:pt x="395" y="181"/>
                  <a:pt x="375" y="181"/>
                  <a:pt x="354" y="188"/>
                </a:cubicBezTo>
                <a:cubicBezTo>
                  <a:pt x="345" y="202"/>
                  <a:pt x="343" y="216"/>
                  <a:pt x="338" y="232"/>
                </a:cubicBezTo>
                <a:cubicBezTo>
                  <a:pt x="341" y="326"/>
                  <a:pt x="318" y="336"/>
                  <a:pt x="362" y="380"/>
                </a:cubicBezTo>
                <a:cubicBezTo>
                  <a:pt x="361" y="425"/>
                  <a:pt x="372" y="473"/>
                  <a:pt x="358" y="516"/>
                </a:cubicBezTo>
                <a:cubicBezTo>
                  <a:pt x="354" y="529"/>
                  <a:pt x="331" y="516"/>
                  <a:pt x="318" y="520"/>
                </a:cubicBezTo>
                <a:cubicBezTo>
                  <a:pt x="313" y="522"/>
                  <a:pt x="296" y="545"/>
                  <a:pt x="294" y="548"/>
                </a:cubicBezTo>
                <a:cubicBezTo>
                  <a:pt x="286" y="582"/>
                  <a:pt x="297" y="547"/>
                  <a:pt x="278" y="576"/>
                </a:cubicBezTo>
                <a:cubicBezTo>
                  <a:pt x="261" y="601"/>
                  <a:pt x="263" y="649"/>
                  <a:pt x="250" y="668"/>
                </a:cubicBezTo>
                <a:cubicBezTo>
                  <a:pt x="248" y="672"/>
                  <a:pt x="242" y="671"/>
                  <a:pt x="238" y="672"/>
                </a:cubicBezTo>
                <a:cubicBezTo>
                  <a:pt x="194" y="665"/>
                  <a:pt x="184" y="665"/>
                  <a:pt x="130" y="668"/>
                </a:cubicBezTo>
                <a:cubicBezTo>
                  <a:pt x="112" y="674"/>
                  <a:pt x="110" y="681"/>
                  <a:pt x="102" y="696"/>
                </a:cubicBezTo>
                <a:cubicBezTo>
                  <a:pt x="97" y="704"/>
                  <a:pt x="86" y="720"/>
                  <a:pt x="86" y="720"/>
                </a:cubicBezTo>
                <a:cubicBezTo>
                  <a:pt x="83" y="755"/>
                  <a:pt x="87" y="767"/>
                  <a:pt x="70" y="792"/>
                </a:cubicBezTo>
                <a:cubicBezTo>
                  <a:pt x="61" y="827"/>
                  <a:pt x="52" y="863"/>
                  <a:pt x="74" y="896"/>
                </a:cubicBezTo>
                <a:cubicBezTo>
                  <a:pt x="84" y="936"/>
                  <a:pt x="84" y="929"/>
                  <a:pt x="38" y="936"/>
                </a:cubicBezTo>
                <a:cubicBezTo>
                  <a:pt x="34" y="957"/>
                  <a:pt x="32" y="964"/>
                  <a:pt x="14" y="976"/>
                </a:cubicBezTo>
                <a:cubicBezTo>
                  <a:pt x="0" y="996"/>
                  <a:pt x="17" y="991"/>
                  <a:pt x="30" y="1008"/>
                </a:cubicBezTo>
                <a:cubicBezTo>
                  <a:pt x="52" y="1036"/>
                  <a:pt x="43" y="1033"/>
                  <a:pt x="78" y="1040"/>
                </a:cubicBezTo>
                <a:cubicBezTo>
                  <a:pt x="84" y="1059"/>
                  <a:pt x="77" y="1066"/>
                  <a:pt x="62" y="1076"/>
                </a:cubicBezTo>
                <a:cubicBezTo>
                  <a:pt x="54" y="1116"/>
                  <a:pt x="52" y="1150"/>
                  <a:pt x="50" y="1192"/>
                </a:cubicBezTo>
                <a:cubicBezTo>
                  <a:pt x="39" y="1159"/>
                  <a:pt x="66" y="1135"/>
                  <a:pt x="22" y="1152"/>
                </a:cubicBezTo>
                <a:cubicBezTo>
                  <a:pt x="11" y="1168"/>
                  <a:pt x="13" y="1266"/>
                  <a:pt x="42" y="1276"/>
                </a:cubicBezTo>
                <a:cubicBezTo>
                  <a:pt x="68" y="1271"/>
                  <a:pt x="74" y="1268"/>
                  <a:pt x="102" y="1272"/>
                </a:cubicBezTo>
                <a:cubicBezTo>
                  <a:pt x="110" y="1302"/>
                  <a:pt x="106" y="1342"/>
                  <a:pt x="134" y="1360"/>
                </a:cubicBezTo>
                <a:cubicBezTo>
                  <a:pt x="146" y="1348"/>
                  <a:pt x="154" y="1341"/>
                  <a:pt x="170" y="1336"/>
                </a:cubicBezTo>
                <a:cubicBezTo>
                  <a:pt x="181" y="1337"/>
                  <a:pt x="192" y="1336"/>
                  <a:pt x="202" y="1340"/>
                </a:cubicBezTo>
                <a:cubicBezTo>
                  <a:pt x="208" y="1343"/>
                  <a:pt x="209" y="1351"/>
                  <a:pt x="214" y="1356"/>
                </a:cubicBezTo>
                <a:cubicBezTo>
                  <a:pt x="232" y="1374"/>
                  <a:pt x="235" y="1369"/>
                  <a:pt x="262" y="1372"/>
                </a:cubicBezTo>
                <a:cubicBezTo>
                  <a:pt x="265" y="1378"/>
                  <a:pt x="289" y="1421"/>
                  <a:pt x="294" y="1424"/>
                </a:cubicBezTo>
                <a:cubicBezTo>
                  <a:pt x="308" y="1433"/>
                  <a:pt x="333" y="1436"/>
                  <a:pt x="350" y="1440"/>
                </a:cubicBezTo>
                <a:cubicBezTo>
                  <a:pt x="407" y="1434"/>
                  <a:pt x="376" y="1433"/>
                  <a:pt x="414" y="1420"/>
                </a:cubicBezTo>
                <a:cubicBezTo>
                  <a:pt x="451" y="1424"/>
                  <a:pt x="474" y="1436"/>
                  <a:pt x="510" y="1440"/>
                </a:cubicBezTo>
                <a:cubicBezTo>
                  <a:pt x="536" y="1436"/>
                  <a:pt x="536" y="1443"/>
                  <a:pt x="546" y="1424"/>
                </a:cubicBezTo>
                <a:cubicBezTo>
                  <a:pt x="548" y="1420"/>
                  <a:pt x="547" y="1415"/>
                  <a:pt x="550" y="1412"/>
                </a:cubicBezTo>
                <a:cubicBezTo>
                  <a:pt x="560" y="1404"/>
                  <a:pt x="574" y="1406"/>
                  <a:pt x="586" y="1404"/>
                </a:cubicBezTo>
                <a:cubicBezTo>
                  <a:pt x="604" y="1395"/>
                  <a:pt x="608" y="1390"/>
                  <a:pt x="614" y="1372"/>
                </a:cubicBezTo>
                <a:cubicBezTo>
                  <a:pt x="620" y="1243"/>
                  <a:pt x="588" y="1300"/>
                  <a:pt x="686" y="1280"/>
                </a:cubicBezTo>
                <a:cubicBezTo>
                  <a:pt x="692" y="1279"/>
                  <a:pt x="694" y="1272"/>
                  <a:pt x="698" y="1268"/>
                </a:cubicBezTo>
                <a:cubicBezTo>
                  <a:pt x="702" y="1235"/>
                  <a:pt x="707" y="1210"/>
                  <a:pt x="698" y="1176"/>
                </a:cubicBezTo>
                <a:cubicBezTo>
                  <a:pt x="695" y="1166"/>
                  <a:pt x="680" y="1164"/>
                  <a:pt x="674" y="1156"/>
                </a:cubicBezTo>
                <a:cubicBezTo>
                  <a:pt x="649" y="1124"/>
                  <a:pt x="619" y="1099"/>
                  <a:pt x="606" y="1060"/>
                </a:cubicBezTo>
                <a:cubicBezTo>
                  <a:pt x="614" y="1028"/>
                  <a:pt x="618" y="1020"/>
                  <a:pt x="582" y="1008"/>
                </a:cubicBezTo>
                <a:cubicBezTo>
                  <a:pt x="566" y="992"/>
                  <a:pt x="544" y="990"/>
                  <a:pt x="522" y="984"/>
                </a:cubicBezTo>
                <a:cubicBezTo>
                  <a:pt x="497" y="968"/>
                  <a:pt x="502" y="957"/>
                  <a:pt x="514" y="932"/>
                </a:cubicBezTo>
                <a:cubicBezTo>
                  <a:pt x="510" y="929"/>
                  <a:pt x="501" y="929"/>
                  <a:pt x="502" y="924"/>
                </a:cubicBezTo>
                <a:cubicBezTo>
                  <a:pt x="503" y="919"/>
                  <a:pt x="536" y="906"/>
                  <a:pt x="542" y="904"/>
                </a:cubicBezTo>
                <a:cubicBezTo>
                  <a:pt x="551" y="890"/>
                  <a:pt x="566" y="853"/>
                  <a:pt x="550" y="840"/>
                </a:cubicBezTo>
                <a:cubicBezTo>
                  <a:pt x="545" y="836"/>
                  <a:pt x="537" y="837"/>
                  <a:pt x="530" y="836"/>
                </a:cubicBezTo>
                <a:cubicBezTo>
                  <a:pt x="534" y="812"/>
                  <a:pt x="534" y="805"/>
                  <a:pt x="554" y="792"/>
                </a:cubicBezTo>
                <a:cubicBezTo>
                  <a:pt x="559" y="776"/>
                  <a:pt x="555" y="764"/>
                  <a:pt x="550" y="748"/>
                </a:cubicBezTo>
                <a:cubicBezTo>
                  <a:pt x="547" y="696"/>
                  <a:pt x="562" y="676"/>
                  <a:pt x="526" y="652"/>
                </a:cubicBezTo>
                <a:cubicBezTo>
                  <a:pt x="506" y="622"/>
                  <a:pt x="510" y="626"/>
                  <a:pt x="474" y="620"/>
                </a:cubicBezTo>
                <a:cubicBezTo>
                  <a:pt x="475" y="615"/>
                  <a:pt x="474" y="607"/>
                  <a:pt x="478" y="604"/>
                </a:cubicBezTo>
                <a:cubicBezTo>
                  <a:pt x="485" y="599"/>
                  <a:pt x="494" y="603"/>
                  <a:pt x="502" y="600"/>
                </a:cubicBezTo>
                <a:cubicBezTo>
                  <a:pt x="510" y="597"/>
                  <a:pt x="518" y="591"/>
                  <a:pt x="526" y="588"/>
                </a:cubicBezTo>
                <a:cubicBezTo>
                  <a:pt x="545" y="559"/>
                  <a:pt x="592" y="548"/>
                  <a:pt x="622" y="528"/>
                </a:cubicBezTo>
                <a:cubicBezTo>
                  <a:pt x="634" y="520"/>
                  <a:pt x="651" y="525"/>
                  <a:pt x="666" y="524"/>
                </a:cubicBezTo>
                <a:cubicBezTo>
                  <a:pt x="704" y="499"/>
                  <a:pt x="702" y="503"/>
                  <a:pt x="746" y="492"/>
                </a:cubicBezTo>
                <a:cubicBezTo>
                  <a:pt x="770" y="476"/>
                  <a:pt x="749" y="488"/>
                  <a:pt x="794" y="480"/>
                </a:cubicBezTo>
                <a:cubicBezTo>
                  <a:pt x="809" y="478"/>
                  <a:pt x="821" y="466"/>
                  <a:pt x="834" y="460"/>
                </a:cubicBezTo>
                <a:cubicBezTo>
                  <a:pt x="852" y="452"/>
                  <a:pt x="874" y="448"/>
                  <a:pt x="894" y="444"/>
                </a:cubicBezTo>
                <a:cubicBezTo>
                  <a:pt x="908" y="433"/>
                  <a:pt x="920" y="427"/>
                  <a:pt x="930" y="412"/>
                </a:cubicBezTo>
                <a:cubicBezTo>
                  <a:pt x="921" y="399"/>
                  <a:pt x="911" y="389"/>
                  <a:pt x="902" y="376"/>
                </a:cubicBezTo>
                <a:cubicBezTo>
                  <a:pt x="899" y="348"/>
                  <a:pt x="884" y="289"/>
                  <a:pt x="858" y="272"/>
                </a:cubicBezTo>
                <a:cubicBezTo>
                  <a:pt x="848" y="242"/>
                  <a:pt x="823" y="218"/>
                  <a:pt x="814" y="192"/>
                </a:cubicBezTo>
                <a:cubicBezTo>
                  <a:pt x="804" y="163"/>
                  <a:pt x="811" y="175"/>
                  <a:pt x="798" y="156"/>
                </a:cubicBezTo>
                <a:cubicBezTo>
                  <a:pt x="792" y="122"/>
                  <a:pt x="777" y="89"/>
                  <a:pt x="766" y="56"/>
                </a:cubicBezTo>
                <a:cubicBezTo>
                  <a:pt x="764" y="43"/>
                  <a:pt x="768" y="26"/>
                  <a:pt x="758" y="16"/>
                </a:cubicBezTo>
                <a:cubicBezTo>
                  <a:pt x="751" y="9"/>
                  <a:pt x="703" y="11"/>
                  <a:pt x="714" y="0"/>
                </a:cubicBezTo>
                <a:close/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61035" tIns="80587" rIns="161035" bIns="80587"/>
          <a:lstStyle/>
          <a:p>
            <a:pPr defTabSz="162551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1447801" y="984252"/>
            <a:ext cx="2317751" cy="1492249"/>
          </a:xfrm>
          <a:custGeom>
            <a:avLst/>
            <a:gdLst>
              <a:gd name="connsiteX0" fmla="*/ 223838 w 1738313"/>
              <a:gd name="connsiteY0" fmla="*/ 1104900 h 1119187"/>
              <a:gd name="connsiteX1" fmla="*/ 176213 w 1738313"/>
              <a:gd name="connsiteY1" fmla="*/ 1057275 h 1119187"/>
              <a:gd name="connsiteX2" fmla="*/ 171450 w 1738313"/>
              <a:gd name="connsiteY2" fmla="*/ 933450 h 1119187"/>
              <a:gd name="connsiteX3" fmla="*/ 195263 w 1738313"/>
              <a:gd name="connsiteY3" fmla="*/ 914400 h 1119187"/>
              <a:gd name="connsiteX4" fmla="*/ 185738 w 1738313"/>
              <a:gd name="connsiteY4" fmla="*/ 890587 h 1119187"/>
              <a:gd name="connsiteX5" fmla="*/ 114300 w 1738313"/>
              <a:gd name="connsiteY5" fmla="*/ 885825 h 1119187"/>
              <a:gd name="connsiteX6" fmla="*/ 38100 w 1738313"/>
              <a:gd name="connsiteY6" fmla="*/ 928687 h 1119187"/>
              <a:gd name="connsiteX7" fmla="*/ 14288 w 1738313"/>
              <a:gd name="connsiteY7" fmla="*/ 933450 h 1119187"/>
              <a:gd name="connsiteX8" fmla="*/ 0 w 1738313"/>
              <a:gd name="connsiteY8" fmla="*/ 842962 h 1119187"/>
              <a:gd name="connsiteX9" fmla="*/ 90488 w 1738313"/>
              <a:gd name="connsiteY9" fmla="*/ 828675 h 1119187"/>
              <a:gd name="connsiteX10" fmla="*/ 157163 w 1738313"/>
              <a:gd name="connsiteY10" fmla="*/ 723900 h 1119187"/>
              <a:gd name="connsiteX11" fmla="*/ 223838 w 1738313"/>
              <a:gd name="connsiteY11" fmla="*/ 719137 h 1119187"/>
              <a:gd name="connsiteX12" fmla="*/ 219075 w 1738313"/>
              <a:gd name="connsiteY12" fmla="*/ 671512 h 1119187"/>
              <a:gd name="connsiteX13" fmla="*/ 309563 w 1738313"/>
              <a:gd name="connsiteY13" fmla="*/ 619125 h 1119187"/>
              <a:gd name="connsiteX14" fmla="*/ 309563 w 1738313"/>
              <a:gd name="connsiteY14" fmla="*/ 557212 h 1119187"/>
              <a:gd name="connsiteX15" fmla="*/ 290513 w 1738313"/>
              <a:gd name="connsiteY15" fmla="*/ 409575 h 1119187"/>
              <a:gd name="connsiteX16" fmla="*/ 276225 w 1738313"/>
              <a:gd name="connsiteY16" fmla="*/ 352425 h 1119187"/>
              <a:gd name="connsiteX17" fmla="*/ 247650 w 1738313"/>
              <a:gd name="connsiteY17" fmla="*/ 304800 h 1119187"/>
              <a:gd name="connsiteX18" fmla="*/ 190500 w 1738313"/>
              <a:gd name="connsiteY18" fmla="*/ 0 h 1119187"/>
              <a:gd name="connsiteX19" fmla="*/ 604838 w 1738313"/>
              <a:gd name="connsiteY19" fmla="*/ 28575 h 1119187"/>
              <a:gd name="connsiteX20" fmla="*/ 738188 w 1738313"/>
              <a:gd name="connsiteY20" fmla="*/ 80962 h 1119187"/>
              <a:gd name="connsiteX21" fmla="*/ 1738313 w 1738313"/>
              <a:gd name="connsiteY21" fmla="*/ 85725 h 1119187"/>
              <a:gd name="connsiteX22" fmla="*/ 1700213 w 1738313"/>
              <a:gd name="connsiteY22" fmla="*/ 200025 h 1119187"/>
              <a:gd name="connsiteX23" fmla="*/ 1633538 w 1738313"/>
              <a:gd name="connsiteY23" fmla="*/ 276225 h 1119187"/>
              <a:gd name="connsiteX24" fmla="*/ 1552575 w 1738313"/>
              <a:gd name="connsiteY24" fmla="*/ 361950 h 1119187"/>
              <a:gd name="connsiteX25" fmla="*/ 1571625 w 1738313"/>
              <a:gd name="connsiteY25" fmla="*/ 466725 h 1119187"/>
              <a:gd name="connsiteX26" fmla="*/ 1562100 w 1738313"/>
              <a:gd name="connsiteY26" fmla="*/ 481012 h 1119187"/>
              <a:gd name="connsiteX27" fmla="*/ 1524000 w 1738313"/>
              <a:gd name="connsiteY27" fmla="*/ 471487 h 1119187"/>
              <a:gd name="connsiteX28" fmla="*/ 1443038 w 1738313"/>
              <a:gd name="connsiteY28" fmla="*/ 404812 h 1119187"/>
              <a:gd name="connsiteX29" fmla="*/ 1409700 w 1738313"/>
              <a:gd name="connsiteY29" fmla="*/ 400050 h 1119187"/>
              <a:gd name="connsiteX30" fmla="*/ 1366838 w 1738313"/>
              <a:gd name="connsiteY30" fmla="*/ 452437 h 1119187"/>
              <a:gd name="connsiteX31" fmla="*/ 1347788 w 1738313"/>
              <a:gd name="connsiteY31" fmla="*/ 657225 h 1119187"/>
              <a:gd name="connsiteX32" fmla="*/ 1285875 w 1738313"/>
              <a:gd name="connsiteY32" fmla="*/ 757237 h 1119187"/>
              <a:gd name="connsiteX33" fmla="*/ 1238250 w 1738313"/>
              <a:gd name="connsiteY33" fmla="*/ 723900 h 1119187"/>
              <a:gd name="connsiteX34" fmla="*/ 1195388 w 1738313"/>
              <a:gd name="connsiteY34" fmla="*/ 728662 h 1119187"/>
              <a:gd name="connsiteX35" fmla="*/ 1152525 w 1738313"/>
              <a:gd name="connsiteY35" fmla="*/ 776287 h 1119187"/>
              <a:gd name="connsiteX36" fmla="*/ 1123950 w 1738313"/>
              <a:gd name="connsiteY36" fmla="*/ 838200 h 1119187"/>
              <a:gd name="connsiteX37" fmla="*/ 1071563 w 1738313"/>
              <a:gd name="connsiteY37" fmla="*/ 876300 h 1119187"/>
              <a:gd name="connsiteX38" fmla="*/ 1004888 w 1738313"/>
              <a:gd name="connsiteY38" fmla="*/ 852487 h 1119187"/>
              <a:gd name="connsiteX39" fmla="*/ 990600 w 1738313"/>
              <a:gd name="connsiteY39" fmla="*/ 909637 h 1119187"/>
              <a:gd name="connsiteX40" fmla="*/ 990600 w 1738313"/>
              <a:gd name="connsiteY40" fmla="*/ 966787 h 1119187"/>
              <a:gd name="connsiteX41" fmla="*/ 985838 w 1738313"/>
              <a:gd name="connsiteY41" fmla="*/ 1000125 h 1119187"/>
              <a:gd name="connsiteX42" fmla="*/ 838200 w 1738313"/>
              <a:gd name="connsiteY42" fmla="*/ 1009650 h 1119187"/>
              <a:gd name="connsiteX43" fmla="*/ 723900 w 1738313"/>
              <a:gd name="connsiteY43" fmla="*/ 1004887 h 1119187"/>
              <a:gd name="connsiteX44" fmla="*/ 638175 w 1738313"/>
              <a:gd name="connsiteY44" fmla="*/ 985837 h 1119187"/>
              <a:gd name="connsiteX45" fmla="*/ 590550 w 1738313"/>
              <a:gd name="connsiteY45" fmla="*/ 1004887 h 1119187"/>
              <a:gd name="connsiteX46" fmla="*/ 557213 w 1738313"/>
              <a:gd name="connsiteY46" fmla="*/ 1019175 h 1119187"/>
              <a:gd name="connsiteX47" fmla="*/ 504825 w 1738313"/>
              <a:gd name="connsiteY47" fmla="*/ 1009650 h 1119187"/>
              <a:gd name="connsiteX48" fmla="*/ 495300 w 1738313"/>
              <a:gd name="connsiteY48" fmla="*/ 981075 h 1119187"/>
              <a:gd name="connsiteX49" fmla="*/ 447675 w 1738313"/>
              <a:gd name="connsiteY49" fmla="*/ 962025 h 1119187"/>
              <a:gd name="connsiteX50" fmla="*/ 414338 w 1738313"/>
              <a:gd name="connsiteY50" fmla="*/ 971550 h 1119187"/>
              <a:gd name="connsiteX51" fmla="*/ 381000 w 1738313"/>
              <a:gd name="connsiteY51" fmla="*/ 1038225 h 1119187"/>
              <a:gd name="connsiteX52" fmla="*/ 385763 w 1738313"/>
              <a:gd name="connsiteY52" fmla="*/ 1081087 h 1119187"/>
              <a:gd name="connsiteX53" fmla="*/ 381000 w 1738313"/>
              <a:gd name="connsiteY53" fmla="*/ 1119187 h 1119187"/>
              <a:gd name="connsiteX54" fmla="*/ 300038 w 1738313"/>
              <a:gd name="connsiteY54" fmla="*/ 1109662 h 1119187"/>
              <a:gd name="connsiteX55" fmla="*/ 223838 w 1738313"/>
              <a:gd name="connsiteY55" fmla="*/ 1104900 h 1119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738313" h="1119187">
                <a:moveTo>
                  <a:pt x="223838" y="1104900"/>
                </a:moveTo>
                <a:lnTo>
                  <a:pt x="176213" y="1057275"/>
                </a:lnTo>
                <a:lnTo>
                  <a:pt x="171450" y="933450"/>
                </a:lnTo>
                <a:lnTo>
                  <a:pt x="195263" y="914400"/>
                </a:lnTo>
                <a:lnTo>
                  <a:pt x="185738" y="890587"/>
                </a:lnTo>
                <a:lnTo>
                  <a:pt x="114300" y="885825"/>
                </a:lnTo>
                <a:lnTo>
                  <a:pt x="38100" y="928687"/>
                </a:lnTo>
                <a:lnTo>
                  <a:pt x="14288" y="933450"/>
                </a:lnTo>
                <a:lnTo>
                  <a:pt x="0" y="842962"/>
                </a:lnTo>
                <a:lnTo>
                  <a:pt x="90488" y="828675"/>
                </a:lnTo>
                <a:lnTo>
                  <a:pt x="157163" y="723900"/>
                </a:lnTo>
                <a:lnTo>
                  <a:pt x="223838" y="719137"/>
                </a:lnTo>
                <a:lnTo>
                  <a:pt x="219075" y="671512"/>
                </a:lnTo>
                <a:lnTo>
                  <a:pt x="309563" y="619125"/>
                </a:lnTo>
                <a:lnTo>
                  <a:pt x="309563" y="557212"/>
                </a:lnTo>
                <a:lnTo>
                  <a:pt x="290513" y="409575"/>
                </a:lnTo>
                <a:lnTo>
                  <a:pt x="276225" y="352425"/>
                </a:lnTo>
                <a:lnTo>
                  <a:pt x="247650" y="304800"/>
                </a:lnTo>
                <a:lnTo>
                  <a:pt x="190500" y="0"/>
                </a:lnTo>
                <a:lnTo>
                  <a:pt x="604838" y="28575"/>
                </a:lnTo>
                <a:lnTo>
                  <a:pt x="738188" y="80962"/>
                </a:lnTo>
                <a:lnTo>
                  <a:pt x="1738313" y="85725"/>
                </a:lnTo>
                <a:lnTo>
                  <a:pt x="1700213" y="200025"/>
                </a:lnTo>
                <a:lnTo>
                  <a:pt x="1633538" y="276225"/>
                </a:lnTo>
                <a:lnTo>
                  <a:pt x="1552575" y="361950"/>
                </a:lnTo>
                <a:lnTo>
                  <a:pt x="1571625" y="466725"/>
                </a:lnTo>
                <a:lnTo>
                  <a:pt x="1562100" y="481012"/>
                </a:lnTo>
                <a:lnTo>
                  <a:pt x="1524000" y="471487"/>
                </a:lnTo>
                <a:lnTo>
                  <a:pt x="1443038" y="404812"/>
                </a:lnTo>
                <a:lnTo>
                  <a:pt x="1409700" y="400050"/>
                </a:lnTo>
                <a:lnTo>
                  <a:pt x="1366838" y="452437"/>
                </a:lnTo>
                <a:lnTo>
                  <a:pt x="1347788" y="657225"/>
                </a:lnTo>
                <a:lnTo>
                  <a:pt x="1285875" y="757237"/>
                </a:lnTo>
                <a:lnTo>
                  <a:pt x="1238250" y="723900"/>
                </a:lnTo>
                <a:lnTo>
                  <a:pt x="1195388" y="728662"/>
                </a:lnTo>
                <a:lnTo>
                  <a:pt x="1152525" y="776287"/>
                </a:lnTo>
                <a:lnTo>
                  <a:pt x="1123950" y="838200"/>
                </a:lnTo>
                <a:lnTo>
                  <a:pt x="1071563" y="876300"/>
                </a:lnTo>
                <a:lnTo>
                  <a:pt x="1004888" y="852487"/>
                </a:lnTo>
                <a:lnTo>
                  <a:pt x="990600" y="909637"/>
                </a:lnTo>
                <a:lnTo>
                  <a:pt x="990600" y="966787"/>
                </a:lnTo>
                <a:lnTo>
                  <a:pt x="985838" y="1000125"/>
                </a:lnTo>
                <a:lnTo>
                  <a:pt x="838200" y="1009650"/>
                </a:lnTo>
                <a:lnTo>
                  <a:pt x="723900" y="1004887"/>
                </a:lnTo>
                <a:lnTo>
                  <a:pt x="638175" y="985837"/>
                </a:lnTo>
                <a:lnTo>
                  <a:pt x="590550" y="1004887"/>
                </a:lnTo>
                <a:lnTo>
                  <a:pt x="557213" y="1019175"/>
                </a:lnTo>
                <a:lnTo>
                  <a:pt x="504825" y="1009650"/>
                </a:lnTo>
                <a:lnTo>
                  <a:pt x="495300" y="981075"/>
                </a:lnTo>
                <a:lnTo>
                  <a:pt x="447675" y="962025"/>
                </a:lnTo>
                <a:lnTo>
                  <a:pt x="414338" y="971550"/>
                </a:lnTo>
                <a:lnTo>
                  <a:pt x="381000" y="1038225"/>
                </a:lnTo>
                <a:lnTo>
                  <a:pt x="385763" y="1081087"/>
                </a:lnTo>
                <a:lnTo>
                  <a:pt x="381000" y="1119187"/>
                </a:lnTo>
                <a:lnTo>
                  <a:pt x="300038" y="1109662"/>
                </a:lnTo>
                <a:lnTo>
                  <a:pt x="223838" y="11049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" name="Полилиния 4"/>
          <p:cNvSpPr/>
          <p:nvPr/>
        </p:nvSpPr>
        <p:spPr>
          <a:xfrm>
            <a:off x="800101" y="2463801"/>
            <a:ext cx="1248833" cy="1062567"/>
          </a:xfrm>
          <a:custGeom>
            <a:avLst/>
            <a:gdLst>
              <a:gd name="connsiteX0" fmla="*/ 98425 w 936625"/>
              <a:gd name="connsiteY0" fmla="*/ 695325 h 796925"/>
              <a:gd name="connsiteX1" fmla="*/ 22225 w 936625"/>
              <a:gd name="connsiteY1" fmla="*/ 625475 h 796925"/>
              <a:gd name="connsiteX2" fmla="*/ 0 w 936625"/>
              <a:gd name="connsiteY2" fmla="*/ 571500 h 796925"/>
              <a:gd name="connsiteX3" fmla="*/ 6350 w 936625"/>
              <a:gd name="connsiteY3" fmla="*/ 555625 h 796925"/>
              <a:gd name="connsiteX4" fmla="*/ 76200 w 936625"/>
              <a:gd name="connsiteY4" fmla="*/ 565150 h 796925"/>
              <a:gd name="connsiteX5" fmla="*/ 149225 w 936625"/>
              <a:gd name="connsiteY5" fmla="*/ 568325 h 796925"/>
              <a:gd name="connsiteX6" fmla="*/ 187325 w 936625"/>
              <a:gd name="connsiteY6" fmla="*/ 561975 h 796925"/>
              <a:gd name="connsiteX7" fmla="*/ 193675 w 936625"/>
              <a:gd name="connsiteY7" fmla="*/ 514350 h 796925"/>
              <a:gd name="connsiteX8" fmla="*/ 133350 w 936625"/>
              <a:gd name="connsiteY8" fmla="*/ 457200 h 796925"/>
              <a:gd name="connsiteX9" fmla="*/ 215900 w 936625"/>
              <a:gd name="connsiteY9" fmla="*/ 346075 h 796925"/>
              <a:gd name="connsiteX10" fmla="*/ 301625 w 936625"/>
              <a:gd name="connsiteY10" fmla="*/ 285750 h 796925"/>
              <a:gd name="connsiteX11" fmla="*/ 320675 w 936625"/>
              <a:gd name="connsiteY11" fmla="*/ 234950 h 796925"/>
              <a:gd name="connsiteX12" fmla="*/ 381000 w 936625"/>
              <a:gd name="connsiteY12" fmla="*/ 238125 h 796925"/>
              <a:gd name="connsiteX13" fmla="*/ 412750 w 936625"/>
              <a:gd name="connsiteY13" fmla="*/ 212725 h 796925"/>
              <a:gd name="connsiteX14" fmla="*/ 425450 w 936625"/>
              <a:gd name="connsiteY14" fmla="*/ 177800 h 796925"/>
              <a:gd name="connsiteX15" fmla="*/ 450850 w 936625"/>
              <a:gd name="connsiteY15" fmla="*/ 149225 h 796925"/>
              <a:gd name="connsiteX16" fmla="*/ 571500 w 936625"/>
              <a:gd name="connsiteY16" fmla="*/ 158750 h 796925"/>
              <a:gd name="connsiteX17" fmla="*/ 609600 w 936625"/>
              <a:gd name="connsiteY17" fmla="*/ 104775 h 796925"/>
              <a:gd name="connsiteX18" fmla="*/ 698500 w 936625"/>
              <a:gd name="connsiteY18" fmla="*/ 117475 h 796925"/>
              <a:gd name="connsiteX19" fmla="*/ 720725 w 936625"/>
              <a:gd name="connsiteY19" fmla="*/ 142875 h 796925"/>
              <a:gd name="connsiteX20" fmla="*/ 781050 w 936625"/>
              <a:gd name="connsiteY20" fmla="*/ 101600 h 796925"/>
              <a:gd name="connsiteX21" fmla="*/ 809625 w 936625"/>
              <a:gd name="connsiteY21" fmla="*/ 111125 h 796925"/>
              <a:gd name="connsiteX22" fmla="*/ 796925 w 936625"/>
              <a:gd name="connsiteY22" fmla="*/ 73025 h 796925"/>
              <a:gd name="connsiteX23" fmla="*/ 727075 w 936625"/>
              <a:gd name="connsiteY23" fmla="*/ 0 h 796925"/>
              <a:gd name="connsiteX24" fmla="*/ 917575 w 936625"/>
              <a:gd name="connsiteY24" fmla="*/ 3175 h 796925"/>
              <a:gd name="connsiteX25" fmla="*/ 936625 w 936625"/>
              <a:gd name="connsiteY25" fmla="*/ 136525 h 796925"/>
              <a:gd name="connsiteX26" fmla="*/ 936625 w 936625"/>
              <a:gd name="connsiteY26" fmla="*/ 282575 h 796925"/>
              <a:gd name="connsiteX27" fmla="*/ 850900 w 936625"/>
              <a:gd name="connsiteY27" fmla="*/ 298450 h 796925"/>
              <a:gd name="connsiteX28" fmla="*/ 796925 w 936625"/>
              <a:gd name="connsiteY28" fmla="*/ 330200 h 796925"/>
              <a:gd name="connsiteX29" fmla="*/ 790575 w 936625"/>
              <a:gd name="connsiteY29" fmla="*/ 393700 h 796925"/>
              <a:gd name="connsiteX30" fmla="*/ 787400 w 936625"/>
              <a:gd name="connsiteY30" fmla="*/ 552450 h 796925"/>
              <a:gd name="connsiteX31" fmla="*/ 758825 w 936625"/>
              <a:gd name="connsiteY31" fmla="*/ 679450 h 796925"/>
              <a:gd name="connsiteX32" fmla="*/ 749300 w 936625"/>
              <a:gd name="connsiteY32" fmla="*/ 704850 h 796925"/>
              <a:gd name="connsiteX33" fmla="*/ 666750 w 936625"/>
              <a:gd name="connsiteY33" fmla="*/ 720725 h 796925"/>
              <a:gd name="connsiteX34" fmla="*/ 615950 w 936625"/>
              <a:gd name="connsiteY34" fmla="*/ 736600 h 796925"/>
              <a:gd name="connsiteX35" fmla="*/ 552450 w 936625"/>
              <a:gd name="connsiteY35" fmla="*/ 727075 h 796925"/>
              <a:gd name="connsiteX36" fmla="*/ 488950 w 936625"/>
              <a:gd name="connsiteY36" fmla="*/ 682625 h 796925"/>
              <a:gd name="connsiteX37" fmla="*/ 438150 w 936625"/>
              <a:gd name="connsiteY37" fmla="*/ 714375 h 796925"/>
              <a:gd name="connsiteX38" fmla="*/ 409575 w 936625"/>
              <a:gd name="connsiteY38" fmla="*/ 758825 h 796925"/>
              <a:gd name="connsiteX39" fmla="*/ 349250 w 936625"/>
              <a:gd name="connsiteY39" fmla="*/ 774700 h 796925"/>
              <a:gd name="connsiteX40" fmla="*/ 317500 w 936625"/>
              <a:gd name="connsiteY40" fmla="*/ 784225 h 796925"/>
              <a:gd name="connsiteX41" fmla="*/ 260350 w 936625"/>
              <a:gd name="connsiteY41" fmla="*/ 796925 h 796925"/>
              <a:gd name="connsiteX42" fmla="*/ 285750 w 936625"/>
              <a:gd name="connsiteY42" fmla="*/ 701675 h 796925"/>
              <a:gd name="connsiteX43" fmla="*/ 244475 w 936625"/>
              <a:gd name="connsiteY43" fmla="*/ 679450 h 796925"/>
              <a:gd name="connsiteX44" fmla="*/ 187325 w 936625"/>
              <a:gd name="connsiteY44" fmla="*/ 628650 h 796925"/>
              <a:gd name="connsiteX45" fmla="*/ 117475 w 936625"/>
              <a:gd name="connsiteY45" fmla="*/ 644525 h 796925"/>
              <a:gd name="connsiteX46" fmla="*/ 98425 w 936625"/>
              <a:gd name="connsiteY46" fmla="*/ 6953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36625" h="796925">
                <a:moveTo>
                  <a:pt x="98425" y="695325"/>
                </a:moveTo>
                <a:lnTo>
                  <a:pt x="22225" y="625475"/>
                </a:lnTo>
                <a:lnTo>
                  <a:pt x="0" y="571500"/>
                </a:lnTo>
                <a:lnTo>
                  <a:pt x="6350" y="555625"/>
                </a:lnTo>
                <a:lnTo>
                  <a:pt x="76200" y="565150"/>
                </a:lnTo>
                <a:lnTo>
                  <a:pt x="149225" y="568325"/>
                </a:lnTo>
                <a:lnTo>
                  <a:pt x="187325" y="561975"/>
                </a:lnTo>
                <a:lnTo>
                  <a:pt x="193675" y="514350"/>
                </a:lnTo>
                <a:lnTo>
                  <a:pt x="133350" y="457200"/>
                </a:lnTo>
                <a:lnTo>
                  <a:pt x="215900" y="346075"/>
                </a:lnTo>
                <a:lnTo>
                  <a:pt x="301625" y="285750"/>
                </a:lnTo>
                <a:lnTo>
                  <a:pt x="320675" y="234950"/>
                </a:lnTo>
                <a:lnTo>
                  <a:pt x="381000" y="238125"/>
                </a:lnTo>
                <a:lnTo>
                  <a:pt x="412750" y="212725"/>
                </a:lnTo>
                <a:lnTo>
                  <a:pt x="425450" y="177800"/>
                </a:lnTo>
                <a:lnTo>
                  <a:pt x="450850" y="149225"/>
                </a:lnTo>
                <a:lnTo>
                  <a:pt x="571500" y="158750"/>
                </a:lnTo>
                <a:lnTo>
                  <a:pt x="609600" y="104775"/>
                </a:lnTo>
                <a:lnTo>
                  <a:pt x="698500" y="117475"/>
                </a:lnTo>
                <a:lnTo>
                  <a:pt x="720725" y="142875"/>
                </a:lnTo>
                <a:lnTo>
                  <a:pt x="781050" y="101600"/>
                </a:lnTo>
                <a:lnTo>
                  <a:pt x="809625" y="111125"/>
                </a:lnTo>
                <a:lnTo>
                  <a:pt x="796925" y="73025"/>
                </a:lnTo>
                <a:lnTo>
                  <a:pt x="727075" y="0"/>
                </a:lnTo>
                <a:lnTo>
                  <a:pt x="917575" y="3175"/>
                </a:lnTo>
                <a:lnTo>
                  <a:pt x="936625" y="136525"/>
                </a:lnTo>
                <a:lnTo>
                  <a:pt x="936625" y="282575"/>
                </a:lnTo>
                <a:lnTo>
                  <a:pt x="850900" y="298450"/>
                </a:lnTo>
                <a:lnTo>
                  <a:pt x="796925" y="330200"/>
                </a:lnTo>
                <a:lnTo>
                  <a:pt x="790575" y="393700"/>
                </a:lnTo>
                <a:cubicBezTo>
                  <a:pt x="789517" y="446617"/>
                  <a:pt x="788458" y="499533"/>
                  <a:pt x="787400" y="552450"/>
                </a:cubicBezTo>
                <a:lnTo>
                  <a:pt x="758825" y="679450"/>
                </a:lnTo>
                <a:lnTo>
                  <a:pt x="749300" y="704850"/>
                </a:lnTo>
                <a:lnTo>
                  <a:pt x="666750" y="720725"/>
                </a:lnTo>
                <a:lnTo>
                  <a:pt x="615950" y="736600"/>
                </a:lnTo>
                <a:lnTo>
                  <a:pt x="552450" y="727075"/>
                </a:lnTo>
                <a:lnTo>
                  <a:pt x="488950" y="682625"/>
                </a:lnTo>
                <a:lnTo>
                  <a:pt x="438150" y="714375"/>
                </a:lnTo>
                <a:lnTo>
                  <a:pt x="409575" y="758825"/>
                </a:lnTo>
                <a:lnTo>
                  <a:pt x="349250" y="774700"/>
                </a:lnTo>
                <a:lnTo>
                  <a:pt x="317500" y="784225"/>
                </a:lnTo>
                <a:lnTo>
                  <a:pt x="260350" y="796925"/>
                </a:lnTo>
                <a:lnTo>
                  <a:pt x="285750" y="701675"/>
                </a:lnTo>
                <a:lnTo>
                  <a:pt x="244475" y="679450"/>
                </a:lnTo>
                <a:lnTo>
                  <a:pt x="187325" y="628650"/>
                </a:lnTo>
                <a:lnTo>
                  <a:pt x="117475" y="644525"/>
                </a:lnTo>
                <a:lnTo>
                  <a:pt x="98425" y="695325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" name="Полилиния 6"/>
          <p:cNvSpPr/>
          <p:nvPr/>
        </p:nvSpPr>
        <p:spPr>
          <a:xfrm>
            <a:off x="4237567" y="2057400"/>
            <a:ext cx="2484967" cy="2463800"/>
          </a:xfrm>
          <a:custGeom>
            <a:avLst/>
            <a:gdLst>
              <a:gd name="connsiteX0" fmla="*/ 1530350 w 1863725"/>
              <a:gd name="connsiteY0" fmla="*/ 0 h 1847850"/>
              <a:gd name="connsiteX1" fmla="*/ 917575 w 1863725"/>
              <a:gd name="connsiteY1" fmla="*/ 114300 h 1847850"/>
              <a:gd name="connsiteX2" fmla="*/ 930275 w 1863725"/>
              <a:gd name="connsiteY2" fmla="*/ 142875 h 1847850"/>
              <a:gd name="connsiteX3" fmla="*/ 892175 w 1863725"/>
              <a:gd name="connsiteY3" fmla="*/ 171450 h 1847850"/>
              <a:gd name="connsiteX4" fmla="*/ 844550 w 1863725"/>
              <a:gd name="connsiteY4" fmla="*/ 190500 h 1847850"/>
              <a:gd name="connsiteX5" fmla="*/ 692150 w 1863725"/>
              <a:gd name="connsiteY5" fmla="*/ 361950 h 1847850"/>
              <a:gd name="connsiteX6" fmla="*/ 581025 w 1863725"/>
              <a:gd name="connsiteY6" fmla="*/ 460375 h 1847850"/>
              <a:gd name="connsiteX7" fmla="*/ 488950 w 1863725"/>
              <a:gd name="connsiteY7" fmla="*/ 523875 h 1847850"/>
              <a:gd name="connsiteX8" fmla="*/ 504825 w 1863725"/>
              <a:gd name="connsiteY8" fmla="*/ 568325 h 1847850"/>
              <a:gd name="connsiteX9" fmla="*/ 520700 w 1863725"/>
              <a:gd name="connsiteY9" fmla="*/ 603250 h 1847850"/>
              <a:gd name="connsiteX10" fmla="*/ 523875 w 1863725"/>
              <a:gd name="connsiteY10" fmla="*/ 638175 h 1847850"/>
              <a:gd name="connsiteX11" fmla="*/ 517525 w 1863725"/>
              <a:gd name="connsiteY11" fmla="*/ 682625 h 1847850"/>
              <a:gd name="connsiteX12" fmla="*/ 501650 w 1863725"/>
              <a:gd name="connsiteY12" fmla="*/ 704850 h 1847850"/>
              <a:gd name="connsiteX13" fmla="*/ 504825 w 1863725"/>
              <a:gd name="connsiteY13" fmla="*/ 742950 h 1847850"/>
              <a:gd name="connsiteX14" fmla="*/ 523875 w 1863725"/>
              <a:gd name="connsiteY14" fmla="*/ 806450 h 1847850"/>
              <a:gd name="connsiteX15" fmla="*/ 523875 w 1863725"/>
              <a:gd name="connsiteY15" fmla="*/ 806450 h 1847850"/>
              <a:gd name="connsiteX16" fmla="*/ 454025 w 1863725"/>
              <a:gd name="connsiteY16" fmla="*/ 844550 h 1847850"/>
              <a:gd name="connsiteX17" fmla="*/ 444500 w 1863725"/>
              <a:gd name="connsiteY17" fmla="*/ 882650 h 1847850"/>
              <a:gd name="connsiteX18" fmla="*/ 403225 w 1863725"/>
              <a:gd name="connsiteY18" fmla="*/ 920750 h 1847850"/>
              <a:gd name="connsiteX19" fmla="*/ 371475 w 1863725"/>
              <a:gd name="connsiteY19" fmla="*/ 933450 h 1847850"/>
              <a:gd name="connsiteX20" fmla="*/ 355600 w 1863725"/>
              <a:gd name="connsiteY20" fmla="*/ 974725 h 1847850"/>
              <a:gd name="connsiteX21" fmla="*/ 320675 w 1863725"/>
              <a:gd name="connsiteY21" fmla="*/ 1025525 h 1847850"/>
              <a:gd name="connsiteX22" fmla="*/ 238125 w 1863725"/>
              <a:gd name="connsiteY22" fmla="*/ 1089025 h 1847850"/>
              <a:gd name="connsiteX23" fmla="*/ 152400 w 1863725"/>
              <a:gd name="connsiteY23" fmla="*/ 1108075 h 1847850"/>
              <a:gd name="connsiteX24" fmla="*/ 101600 w 1863725"/>
              <a:gd name="connsiteY24" fmla="*/ 1092200 h 1847850"/>
              <a:gd name="connsiteX25" fmla="*/ 44450 w 1863725"/>
              <a:gd name="connsiteY25" fmla="*/ 1139825 h 1847850"/>
              <a:gd name="connsiteX26" fmla="*/ 3175 w 1863725"/>
              <a:gd name="connsiteY26" fmla="*/ 1231900 h 1847850"/>
              <a:gd name="connsiteX27" fmla="*/ 0 w 1863725"/>
              <a:gd name="connsiteY27" fmla="*/ 1308100 h 1847850"/>
              <a:gd name="connsiteX28" fmla="*/ 12700 w 1863725"/>
              <a:gd name="connsiteY28" fmla="*/ 1412875 h 1847850"/>
              <a:gd name="connsiteX29" fmla="*/ 25400 w 1863725"/>
              <a:gd name="connsiteY29" fmla="*/ 1565275 h 1847850"/>
              <a:gd name="connsiteX30" fmla="*/ 15875 w 1863725"/>
              <a:gd name="connsiteY30" fmla="*/ 1657350 h 1847850"/>
              <a:gd name="connsiteX31" fmla="*/ 149225 w 1863725"/>
              <a:gd name="connsiteY31" fmla="*/ 1793875 h 1847850"/>
              <a:gd name="connsiteX32" fmla="*/ 215900 w 1863725"/>
              <a:gd name="connsiteY32" fmla="*/ 1828800 h 1847850"/>
              <a:gd name="connsiteX33" fmla="*/ 276225 w 1863725"/>
              <a:gd name="connsiteY33" fmla="*/ 1847850 h 1847850"/>
              <a:gd name="connsiteX34" fmla="*/ 390525 w 1863725"/>
              <a:gd name="connsiteY34" fmla="*/ 1831975 h 1847850"/>
              <a:gd name="connsiteX35" fmla="*/ 431800 w 1863725"/>
              <a:gd name="connsiteY35" fmla="*/ 1790700 h 1847850"/>
              <a:gd name="connsiteX36" fmla="*/ 441325 w 1863725"/>
              <a:gd name="connsiteY36" fmla="*/ 1727200 h 1847850"/>
              <a:gd name="connsiteX37" fmla="*/ 447675 w 1863725"/>
              <a:gd name="connsiteY37" fmla="*/ 1663700 h 1847850"/>
              <a:gd name="connsiteX38" fmla="*/ 428625 w 1863725"/>
              <a:gd name="connsiteY38" fmla="*/ 1625600 h 1847850"/>
              <a:gd name="connsiteX39" fmla="*/ 498475 w 1863725"/>
              <a:gd name="connsiteY39" fmla="*/ 1581150 h 1847850"/>
              <a:gd name="connsiteX40" fmla="*/ 552450 w 1863725"/>
              <a:gd name="connsiteY40" fmla="*/ 1600200 h 1847850"/>
              <a:gd name="connsiteX41" fmla="*/ 635000 w 1863725"/>
              <a:gd name="connsiteY41" fmla="*/ 1552575 h 1847850"/>
              <a:gd name="connsiteX42" fmla="*/ 663575 w 1863725"/>
              <a:gd name="connsiteY42" fmla="*/ 1517650 h 1847850"/>
              <a:gd name="connsiteX43" fmla="*/ 650875 w 1863725"/>
              <a:gd name="connsiteY43" fmla="*/ 1470025 h 1847850"/>
              <a:gd name="connsiteX44" fmla="*/ 631825 w 1863725"/>
              <a:gd name="connsiteY44" fmla="*/ 1438275 h 1847850"/>
              <a:gd name="connsiteX45" fmla="*/ 663575 w 1863725"/>
              <a:gd name="connsiteY45" fmla="*/ 1260475 h 1847850"/>
              <a:gd name="connsiteX46" fmla="*/ 749300 w 1863725"/>
              <a:gd name="connsiteY46" fmla="*/ 1238250 h 1847850"/>
              <a:gd name="connsiteX47" fmla="*/ 736600 w 1863725"/>
              <a:gd name="connsiteY47" fmla="*/ 1177925 h 1847850"/>
              <a:gd name="connsiteX48" fmla="*/ 790575 w 1863725"/>
              <a:gd name="connsiteY48" fmla="*/ 1149350 h 1847850"/>
              <a:gd name="connsiteX49" fmla="*/ 863600 w 1863725"/>
              <a:gd name="connsiteY49" fmla="*/ 1041400 h 1847850"/>
              <a:gd name="connsiteX50" fmla="*/ 920750 w 1863725"/>
              <a:gd name="connsiteY50" fmla="*/ 996950 h 1847850"/>
              <a:gd name="connsiteX51" fmla="*/ 981075 w 1863725"/>
              <a:gd name="connsiteY51" fmla="*/ 1016000 h 1847850"/>
              <a:gd name="connsiteX52" fmla="*/ 981075 w 1863725"/>
              <a:gd name="connsiteY52" fmla="*/ 1016000 h 1847850"/>
              <a:gd name="connsiteX53" fmla="*/ 1117600 w 1863725"/>
              <a:gd name="connsiteY53" fmla="*/ 965200 h 1847850"/>
              <a:gd name="connsiteX54" fmla="*/ 1177925 w 1863725"/>
              <a:gd name="connsiteY54" fmla="*/ 958850 h 1847850"/>
              <a:gd name="connsiteX55" fmla="*/ 1247775 w 1863725"/>
              <a:gd name="connsiteY55" fmla="*/ 920750 h 1847850"/>
              <a:gd name="connsiteX56" fmla="*/ 1311275 w 1863725"/>
              <a:gd name="connsiteY56" fmla="*/ 923925 h 1847850"/>
              <a:gd name="connsiteX57" fmla="*/ 1403350 w 1863725"/>
              <a:gd name="connsiteY57" fmla="*/ 914400 h 1847850"/>
              <a:gd name="connsiteX58" fmla="*/ 1428750 w 1863725"/>
              <a:gd name="connsiteY58" fmla="*/ 857250 h 1847850"/>
              <a:gd name="connsiteX59" fmla="*/ 1435100 w 1863725"/>
              <a:gd name="connsiteY59" fmla="*/ 790575 h 1847850"/>
              <a:gd name="connsiteX60" fmla="*/ 1508125 w 1863725"/>
              <a:gd name="connsiteY60" fmla="*/ 762000 h 1847850"/>
              <a:gd name="connsiteX61" fmla="*/ 1587500 w 1863725"/>
              <a:gd name="connsiteY61" fmla="*/ 723900 h 1847850"/>
              <a:gd name="connsiteX62" fmla="*/ 1676400 w 1863725"/>
              <a:gd name="connsiteY62" fmla="*/ 660400 h 1847850"/>
              <a:gd name="connsiteX63" fmla="*/ 1762125 w 1863725"/>
              <a:gd name="connsiteY63" fmla="*/ 644525 h 1847850"/>
              <a:gd name="connsiteX64" fmla="*/ 1828800 w 1863725"/>
              <a:gd name="connsiteY64" fmla="*/ 596900 h 1847850"/>
              <a:gd name="connsiteX65" fmla="*/ 1863725 w 1863725"/>
              <a:gd name="connsiteY65" fmla="*/ 549275 h 1847850"/>
              <a:gd name="connsiteX66" fmla="*/ 1844675 w 1863725"/>
              <a:gd name="connsiteY66" fmla="*/ 450850 h 1847850"/>
              <a:gd name="connsiteX67" fmla="*/ 1778000 w 1863725"/>
              <a:gd name="connsiteY67" fmla="*/ 454025 h 1847850"/>
              <a:gd name="connsiteX68" fmla="*/ 1730375 w 1863725"/>
              <a:gd name="connsiteY68" fmla="*/ 390525 h 1847850"/>
              <a:gd name="connsiteX69" fmla="*/ 1736725 w 1863725"/>
              <a:gd name="connsiteY69" fmla="*/ 263525 h 1847850"/>
              <a:gd name="connsiteX70" fmla="*/ 1530350 w 1863725"/>
              <a:gd name="connsiteY70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863725" h="1847850">
                <a:moveTo>
                  <a:pt x="1530350" y="0"/>
                </a:moveTo>
                <a:lnTo>
                  <a:pt x="917575" y="114300"/>
                </a:lnTo>
                <a:lnTo>
                  <a:pt x="930275" y="142875"/>
                </a:lnTo>
                <a:lnTo>
                  <a:pt x="892175" y="171450"/>
                </a:lnTo>
                <a:lnTo>
                  <a:pt x="844550" y="190500"/>
                </a:lnTo>
                <a:lnTo>
                  <a:pt x="692150" y="361950"/>
                </a:lnTo>
                <a:lnTo>
                  <a:pt x="581025" y="460375"/>
                </a:lnTo>
                <a:lnTo>
                  <a:pt x="488950" y="523875"/>
                </a:lnTo>
                <a:lnTo>
                  <a:pt x="504825" y="568325"/>
                </a:lnTo>
                <a:lnTo>
                  <a:pt x="520700" y="603250"/>
                </a:lnTo>
                <a:lnTo>
                  <a:pt x="523875" y="638175"/>
                </a:lnTo>
                <a:lnTo>
                  <a:pt x="517525" y="682625"/>
                </a:lnTo>
                <a:lnTo>
                  <a:pt x="501650" y="704850"/>
                </a:lnTo>
                <a:lnTo>
                  <a:pt x="504825" y="742950"/>
                </a:lnTo>
                <a:lnTo>
                  <a:pt x="523875" y="806450"/>
                </a:lnTo>
                <a:lnTo>
                  <a:pt x="523875" y="806450"/>
                </a:lnTo>
                <a:lnTo>
                  <a:pt x="454025" y="844550"/>
                </a:lnTo>
                <a:lnTo>
                  <a:pt x="444500" y="882650"/>
                </a:lnTo>
                <a:lnTo>
                  <a:pt x="403225" y="920750"/>
                </a:lnTo>
                <a:lnTo>
                  <a:pt x="371475" y="933450"/>
                </a:lnTo>
                <a:lnTo>
                  <a:pt x="355600" y="974725"/>
                </a:lnTo>
                <a:lnTo>
                  <a:pt x="320675" y="1025525"/>
                </a:lnTo>
                <a:lnTo>
                  <a:pt x="238125" y="1089025"/>
                </a:lnTo>
                <a:lnTo>
                  <a:pt x="152400" y="1108075"/>
                </a:lnTo>
                <a:lnTo>
                  <a:pt x="101600" y="1092200"/>
                </a:lnTo>
                <a:lnTo>
                  <a:pt x="44450" y="1139825"/>
                </a:lnTo>
                <a:lnTo>
                  <a:pt x="3175" y="1231900"/>
                </a:lnTo>
                <a:lnTo>
                  <a:pt x="0" y="1308100"/>
                </a:lnTo>
                <a:lnTo>
                  <a:pt x="12700" y="1412875"/>
                </a:lnTo>
                <a:lnTo>
                  <a:pt x="25400" y="1565275"/>
                </a:lnTo>
                <a:lnTo>
                  <a:pt x="15875" y="1657350"/>
                </a:lnTo>
                <a:lnTo>
                  <a:pt x="149225" y="1793875"/>
                </a:lnTo>
                <a:lnTo>
                  <a:pt x="215900" y="1828800"/>
                </a:lnTo>
                <a:lnTo>
                  <a:pt x="276225" y="1847850"/>
                </a:lnTo>
                <a:lnTo>
                  <a:pt x="390525" y="1831975"/>
                </a:lnTo>
                <a:lnTo>
                  <a:pt x="431800" y="1790700"/>
                </a:lnTo>
                <a:lnTo>
                  <a:pt x="441325" y="1727200"/>
                </a:lnTo>
                <a:lnTo>
                  <a:pt x="447675" y="1663700"/>
                </a:lnTo>
                <a:lnTo>
                  <a:pt x="428625" y="1625600"/>
                </a:lnTo>
                <a:lnTo>
                  <a:pt x="498475" y="1581150"/>
                </a:lnTo>
                <a:lnTo>
                  <a:pt x="552450" y="1600200"/>
                </a:lnTo>
                <a:lnTo>
                  <a:pt x="635000" y="1552575"/>
                </a:lnTo>
                <a:lnTo>
                  <a:pt x="663575" y="1517650"/>
                </a:lnTo>
                <a:lnTo>
                  <a:pt x="650875" y="1470025"/>
                </a:lnTo>
                <a:lnTo>
                  <a:pt x="631825" y="1438275"/>
                </a:lnTo>
                <a:lnTo>
                  <a:pt x="663575" y="1260475"/>
                </a:lnTo>
                <a:lnTo>
                  <a:pt x="749300" y="1238250"/>
                </a:lnTo>
                <a:lnTo>
                  <a:pt x="736600" y="1177925"/>
                </a:lnTo>
                <a:lnTo>
                  <a:pt x="790575" y="1149350"/>
                </a:lnTo>
                <a:lnTo>
                  <a:pt x="863600" y="1041400"/>
                </a:lnTo>
                <a:lnTo>
                  <a:pt x="920750" y="996950"/>
                </a:lnTo>
                <a:lnTo>
                  <a:pt x="981075" y="1016000"/>
                </a:lnTo>
                <a:lnTo>
                  <a:pt x="981075" y="1016000"/>
                </a:lnTo>
                <a:lnTo>
                  <a:pt x="1117600" y="965200"/>
                </a:lnTo>
                <a:lnTo>
                  <a:pt x="1177925" y="958850"/>
                </a:lnTo>
                <a:lnTo>
                  <a:pt x="1247775" y="920750"/>
                </a:lnTo>
                <a:lnTo>
                  <a:pt x="1311275" y="923925"/>
                </a:lnTo>
                <a:lnTo>
                  <a:pt x="1403350" y="914400"/>
                </a:lnTo>
                <a:lnTo>
                  <a:pt x="1428750" y="857250"/>
                </a:lnTo>
                <a:lnTo>
                  <a:pt x="1435100" y="790575"/>
                </a:lnTo>
                <a:lnTo>
                  <a:pt x="1508125" y="762000"/>
                </a:lnTo>
                <a:lnTo>
                  <a:pt x="1587500" y="723900"/>
                </a:lnTo>
                <a:lnTo>
                  <a:pt x="1676400" y="660400"/>
                </a:lnTo>
                <a:lnTo>
                  <a:pt x="1762125" y="644525"/>
                </a:lnTo>
                <a:lnTo>
                  <a:pt x="1828800" y="596900"/>
                </a:lnTo>
                <a:lnTo>
                  <a:pt x="1863725" y="549275"/>
                </a:lnTo>
                <a:lnTo>
                  <a:pt x="1844675" y="450850"/>
                </a:lnTo>
                <a:lnTo>
                  <a:pt x="1778000" y="454025"/>
                </a:lnTo>
                <a:lnTo>
                  <a:pt x="1730375" y="390525"/>
                </a:lnTo>
                <a:lnTo>
                  <a:pt x="1736725" y="263525"/>
                </a:lnTo>
                <a:lnTo>
                  <a:pt x="1530350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Полилиния 7"/>
          <p:cNvSpPr/>
          <p:nvPr/>
        </p:nvSpPr>
        <p:spPr>
          <a:xfrm>
            <a:off x="2015067" y="4326468"/>
            <a:ext cx="1532467" cy="1680633"/>
          </a:xfrm>
          <a:custGeom>
            <a:avLst/>
            <a:gdLst>
              <a:gd name="connsiteX0" fmla="*/ 355600 w 1149350"/>
              <a:gd name="connsiteY0" fmla="*/ 1260475 h 1260475"/>
              <a:gd name="connsiteX1" fmla="*/ 203200 w 1149350"/>
              <a:gd name="connsiteY1" fmla="*/ 1168400 h 1260475"/>
              <a:gd name="connsiteX2" fmla="*/ 95250 w 1149350"/>
              <a:gd name="connsiteY2" fmla="*/ 1066800 h 1260475"/>
              <a:gd name="connsiteX3" fmla="*/ 28575 w 1149350"/>
              <a:gd name="connsiteY3" fmla="*/ 1012825 h 1260475"/>
              <a:gd name="connsiteX4" fmla="*/ 15875 w 1149350"/>
              <a:gd name="connsiteY4" fmla="*/ 955675 h 1260475"/>
              <a:gd name="connsiteX5" fmla="*/ 0 w 1149350"/>
              <a:gd name="connsiteY5" fmla="*/ 895350 h 1260475"/>
              <a:gd name="connsiteX6" fmla="*/ 79375 w 1149350"/>
              <a:gd name="connsiteY6" fmla="*/ 889000 h 1260475"/>
              <a:gd name="connsiteX7" fmla="*/ 114300 w 1149350"/>
              <a:gd name="connsiteY7" fmla="*/ 889000 h 1260475"/>
              <a:gd name="connsiteX8" fmla="*/ 155575 w 1149350"/>
              <a:gd name="connsiteY8" fmla="*/ 904875 h 1260475"/>
              <a:gd name="connsiteX9" fmla="*/ 212725 w 1149350"/>
              <a:gd name="connsiteY9" fmla="*/ 882650 h 1260475"/>
              <a:gd name="connsiteX10" fmla="*/ 269875 w 1149350"/>
              <a:gd name="connsiteY10" fmla="*/ 825500 h 1260475"/>
              <a:gd name="connsiteX11" fmla="*/ 298450 w 1149350"/>
              <a:gd name="connsiteY11" fmla="*/ 723900 h 1260475"/>
              <a:gd name="connsiteX12" fmla="*/ 292100 w 1149350"/>
              <a:gd name="connsiteY12" fmla="*/ 679450 h 1260475"/>
              <a:gd name="connsiteX13" fmla="*/ 250825 w 1149350"/>
              <a:gd name="connsiteY13" fmla="*/ 654050 h 1260475"/>
              <a:gd name="connsiteX14" fmla="*/ 327025 w 1149350"/>
              <a:gd name="connsiteY14" fmla="*/ 619125 h 1260475"/>
              <a:gd name="connsiteX15" fmla="*/ 323850 w 1149350"/>
              <a:gd name="connsiteY15" fmla="*/ 561975 h 1260475"/>
              <a:gd name="connsiteX16" fmla="*/ 307975 w 1149350"/>
              <a:gd name="connsiteY16" fmla="*/ 508000 h 1260475"/>
              <a:gd name="connsiteX17" fmla="*/ 349250 w 1149350"/>
              <a:gd name="connsiteY17" fmla="*/ 431800 h 1260475"/>
              <a:gd name="connsiteX18" fmla="*/ 409575 w 1149350"/>
              <a:gd name="connsiteY18" fmla="*/ 342900 h 1260475"/>
              <a:gd name="connsiteX19" fmla="*/ 444500 w 1149350"/>
              <a:gd name="connsiteY19" fmla="*/ 273050 h 1260475"/>
              <a:gd name="connsiteX20" fmla="*/ 476250 w 1149350"/>
              <a:gd name="connsiteY20" fmla="*/ 200025 h 1260475"/>
              <a:gd name="connsiteX21" fmla="*/ 508000 w 1149350"/>
              <a:gd name="connsiteY21" fmla="*/ 155575 h 1260475"/>
              <a:gd name="connsiteX22" fmla="*/ 577850 w 1149350"/>
              <a:gd name="connsiteY22" fmla="*/ 117475 h 1260475"/>
              <a:gd name="connsiteX23" fmla="*/ 657225 w 1149350"/>
              <a:gd name="connsiteY23" fmla="*/ 79375 h 1260475"/>
              <a:gd name="connsiteX24" fmla="*/ 733425 w 1149350"/>
              <a:gd name="connsiteY24" fmla="*/ 38100 h 1260475"/>
              <a:gd name="connsiteX25" fmla="*/ 758825 w 1149350"/>
              <a:gd name="connsiteY25" fmla="*/ 0 h 1260475"/>
              <a:gd name="connsiteX26" fmla="*/ 809625 w 1149350"/>
              <a:gd name="connsiteY26" fmla="*/ 3175 h 1260475"/>
              <a:gd name="connsiteX27" fmla="*/ 803275 w 1149350"/>
              <a:gd name="connsiteY27" fmla="*/ 82550 h 1260475"/>
              <a:gd name="connsiteX28" fmla="*/ 809625 w 1149350"/>
              <a:gd name="connsiteY28" fmla="*/ 139700 h 1260475"/>
              <a:gd name="connsiteX29" fmla="*/ 850900 w 1149350"/>
              <a:gd name="connsiteY29" fmla="*/ 228600 h 1260475"/>
              <a:gd name="connsiteX30" fmla="*/ 879475 w 1149350"/>
              <a:gd name="connsiteY30" fmla="*/ 244475 h 1260475"/>
              <a:gd name="connsiteX31" fmla="*/ 939800 w 1149350"/>
              <a:gd name="connsiteY31" fmla="*/ 206375 h 1260475"/>
              <a:gd name="connsiteX32" fmla="*/ 984250 w 1149350"/>
              <a:gd name="connsiteY32" fmla="*/ 203200 h 1260475"/>
              <a:gd name="connsiteX33" fmla="*/ 971550 w 1149350"/>
              <a:gd name="connsiteY33" fmla="*/ 263525 h 1260475"/>
              <a:gd name="connsiteX34" fmla="*/ 962025 w 1149350"/>
              <a:gd name="connsiteY34" fmla="*/ 327025 h 1260475"/>
              <a:gd name="connsiteX35" fmla="*/ 968375 w 1149350"/>
              <a:gd name="connsiteY35" fmla="*/ 355600 h 1260475"/>
              <a:gd name="connsiteX36" fmla="*/ 987425 w 1149350"/>
              <a:gd name="connsiteY36" fmla="*/ 403225 h 1260475"/>
              <a:gd name="connsiteX37" fmla="*/ 1057275 w 1149350"/>
              <a:gd name="connsiteY37" fmla="*/ 422275 h 1260475"/>
              <a:gd name="connsiteX38" fmla="*/ 1069975 w 1149350"/>
              <a:gd name="connsiteY38" fmla="*/ 457200 h 1260475"/>
              <a:gd name="connsiteX39" fmla="*/ 1060450 w 1149350"/>
              <a:gd name="connsiteY39" fmla="*/ 546100 h 1260475"/>
              <a:gd name="connsiteX40" fmla="*/ 1111250 w 1149350"/>
              <a:gd name="connsiteY40" fmla="*/ 612775 h 1260475"/>
              <a:gd name="connsiteX41" fmla="*/ 1149350 w 1149350"/>
              <a:gd name="connsiteY41" fmla="*/ 666750 h 1260475"/>
              <a:gd name="connsiteX42" fmla="*/ 1120775 w 1149350"/>
              <a:gd name="connsiteY42" fmla="*/ 698500 h 1260475"/>
              <a:gd name="connsiteX43" fmla="*/ 1060450 w 1149350"/>
              <a:gd name="connsiteY43" fmla="*/ 717550 h 1260475"/>
              <a:gd name="connsiteX44" fmla="*/ 974725 w 1149350"/>
              <a:gd name="connsiteY44" fmla="*/ 733425 h 1260475"/>
              <a:gd name="connsiteX45" fmla="*/ 933450 w 1149350"/>
              <a:gd name="connsiteY45" fmla="*/ 752475 h 1260475"/>
              <a:gd name="connsiteX46" fmla="*/ 863600 w 1149350"/>
              <a:gd name="connsiteY46" fmla="*/ 752475 h 1260475"/>
              <a:gd name="connsiteX47" fmla="*/ 806450 w 1149350"/>
              <a:gd name="connsiteY47" fmla="*/ 730250 h 1260475"/>
              <a:gd name="connsiteX48" fmla="*/ 641350 w 1149350"/>
              <a:gd name="connsiteY48" fmla="*/ 730250 h 1260475"/>
              <a:gd name="connsiteX49" fmla="*/ 574675 w 1149350"/>
              <a:gd name="connsiteY49" fmla="*/ 752475 h 1260475"/>
              <a:gd name="connsiteX50" fmla="*/ 546100 w 1149350"/>
              <a:gd name="connsiteY50" fmla="*/ 809625 h 1260475"/>
              <a:gd name="connsiteX51" fmla="*/ 574675 w 1149350"/>
              <a:gd name="connsiteY51" fmla="*/ 831850 h 1260475"/>
              <a:gd name="connsiteX52" fmla="*/ 558800 w 1149350"/>
              <a:gd name="connsiteY52" fmla="*/ 876300 h 1260475"/>
              <a:gd name="connsiteX53" fmla="*/ 511175 w 1149350"/>
              <a:gd name="connsiteY53" fmla="*/ 920750 h 1260475"/>
              <a:gd name="connsiteX54" fmla="*/ 438150 w 1149350"/>
              <a:gd name="connsiteY54" fmla="*/ 952500 h 1260475"/>
              <a:gd name="connsiteX55" fmla="*/ 400050 w 1149350"/>
              <a:gd name="connsiteY55" fmla="*/ 1006475 h 1260475"/>
              <a:gd name="connsiteX56" fmla="*/ 403225 w 1149350"/>
              <a:gd name="connsiteY56" fmla="*/ 1082675 h 1260475"/>
              <a:gd name="connsiteX57" fmla="*/ 371475 w 1149350"/>
              <a:gd name="connsiteY57" fmla="*/ 1184275 h 1260475"/>
              <a:gd name="connsiteX58" fmla="*/ 355600 w 1149350"/>
              <a:gd name="connsiteY58" fmla="*/ 1260475 h 126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49350" h="1260475">
                <a:moveTo>
                  <a:pt x="355600" y="1260475"/>
                </a:moveTo>
                <a:lnTo>
                  <a:pt x="203200" y="1168400"/>
                </a:lnTo>
                <a:lnTo>
                  <a:pt x="95250" y="1066800"/>
                </a:lnTo>
                <a:lnTo>
                  <a:pt x="28575" y="1012825"/>
                </a:lnTo>
                <a:lnTo>
                  <a:pt x="15875" y="955675"/>
                </a:lnTo>
                <a:lnTo>
                  <a:pt x="0" y="895350"/>
                </a:lnTo>
                <a:lnTo>
                  <a:pt x="79375" y="889000"/>
                </a:lnTo>
                <a:lnTo>
                  <a:pt x="114300" y="889000"/>
                </a:lnTo>
                <a:lnTo>
                  <a:pt x="155575" y="904875"/>
                </a:lnTo>
                <a:lnTo>
                  <a:pt x="212725" y="882650"/>
                </a:lnTo>
                <a:lnTo>
                  <a:pt x="269875" y="825500"/>
                </a:lnTo>
                <a:lnTo>
                  <a:pt x="298450" y="723900"/>
                </a:lnTo>
                <a:lnTo>
                  <a:pt x="292100" y="679450"/>
                </a:lnTo>
                <a:lnTo>
                  <a:pt x="250825" y="654050"/>
                </a:lnTo>
                <a:lnTo>
                  <a:pt x="327025" y="619125"/>
                </a:lnTo>
                <a:lnTo>
                  <a:pt x="323850" y="561975"/>
                </a:lnTo>
                <a:lnTo>
                  <a:pt x="307975" y="508000"/>
                </a:lnTo>
                <a:lnTo>
                  <a:pt x="349250" y="431800"/>
                </a:lnTo>
                <a:lnTo>
                  <a:pt x="409575" y="342900"/>
                </a:lnTo>
                <a:lnTo>
                  <a:pt x="444500" y="273050"/>
                </a:lnTo>
                <a:lnTo>
                  <a:pt x="476250" y="200025"/>
                </a:lnTo>
                <a:lnTo>
                  <a:pt x="508000" y="155575"/>
                </a:lnTo>
                <a:lnTo>
                  <a:pt x="577850" y="117475"/>
                </a:lnTo>
                <a:lnTo>
                  <a:pt x="657225" y="79375"/>
                </a:lnTo>
                <a:lnTo>
                  <a:pt x="733425" y="38100"/>
                </a:lnTo>
                <a:lnTo>
                  <a:pt x="758825" y="0"/>
                </a:lnTo>
                <a:lnTo>
                  <a:pt x="809625" y="3175"/>
                </a:lnTo>
                <a:lnTo>
                  <a:pt x="803275" y="82550"/>
                </a:lnTo>
                <a:lnTo>
                  <a:pt x="809625" y="139700"/>
                </a:lnTo>
                <a:lnTo>
                  <a:pt x="850900" y="228600"/>
                </a:lnTo>
                <a:lnTo>
                  <a:pt x="879475" y="244475"/>
                </a:lnTo>
                <a:lnTo>
                  <a:pt x="939800" y="206375"/>
                </a:lnTo>
                <a:lnTo>
                  <a:pt x="984250" y="203200"/>
                </a:lnTo>
                <a:lnTo>
                  <a:pt x="971550" y="263525"/>
                </a:lnTo>
                <a:lnTo>
                  <a:pt x="962025" y="327025"/>
                </a:lnTo>
                <a:lnTo>
                  <a:pt x="968375" y="355600"/>
                </a:lnTo>
                <a:lnTo>
                  <a:pt x="987425" y="403225"/>
                </a:lnTo>
                <a:lnTo>
                  <a:pt x="1057275" y="422275"/>
                </a:lnTo>
                <a:lnTo>
                  <a:pt x="1069975" y="457200"/>
                </a:lnTo>
                <a:lnTo>
                  <a:pt x="1060450" y="546100"/>
                </a:lnTo>
                <a:lnTo>
                  <a:pt x="1111250" y="612775"/>
                </a:lnTo>
                <a:lnTo>
                  <a:pt x="1149350" y="666750"/>
                </a:lnTo>
                <a:lnTo>
                  <a:pt x="1120775" y="698500"/>
                </a:lnTo>
                <a:lnTo>
                  <a:pt x="1060450" y="717550"/>
                </a:lnTo>
                <a:lnTo>
                  <a:pt x="974725" y="733425"/>
                </a:lnTo>
                <a:lnTo>
                  <a:pt x="933450" y="752475"/>
                </a:lnTo>
                <a:lnTo>
                  <a:pt x="863600" y="752475"/>
                </a:lnTo>
                <a:lnTo>
                  <a:pt x="806450" y="730250"/>
                </a:lnTo>
                <a:lnTo>
                  <a:pt x="641350" y="730250"/>
                </a:lnTo>
                <a:lnTo>
                  <a:pt x="574675" y="752475"/>
                </a:lnTo>
                <a:lnTo>
                  <a:pt x="546100" y="809625"/>
                </a:lnTo>
                <a:lnTo>
                  <a:pt x="574675" y="831850"/>
                </a:lnTo>
                <a:lnTo>
                  <a:pt x="558800" y="876300"/>
                </a:lnTo>
                <a:lnTo>
                  <a:pt x="511175" y="920750"/>
                </a:lnTo>
                <a:lnTo>
                  <a:pt x="438150" y="952500"/>
                </a:lnTo>
                <a:lnTo>
                  <a:pt x="400050" y="1006475"/>
                </a:lnTo>
                <a:lnTo>
                  <a:pt x="403225" y="1082675"/>
                </a:lnTo>
                <a:lnTo>
                  <a:pt x="371475" y="1184275"/>
                </a:lnTo>
                <a:lnTo>
                  <a:pt x="355600" y="1260475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Полилиния 8"/>
          <p:cNvSpPr/>
          <p:nvPr/>
        </p:nvSpPr>
        <p:spPr>
          <a:xfrm>
            <a:off x="1286933" y="4072467"/>
            <a:ext cx="1380067" cy="1485900"/>
          </a:xfrm>
          <a:custGeom>
            <a:avLst/>
            <a:gdLst>
              <a:gd name="connsiteX0" fmla="*/ 866775 w 1035050"/>
              <a:gd name="connsiteY0" fmla="*/ 755650 h 1114425"/>
              <a:gd name="connsiteX1" fmla="*/ 815975 w 1035050"/>
              <a:gd name="connsiteY1" fmla="*/ 771525 h 1114425"/>
              <a:gd name="connsiteX2" fmla="*/ 742950 w 1035050"/>
              <a:gd name="connsiteY2" fmla="*/ 806450 h 1114425"/>
              <a:gd name="connsiteX3" fmla="*/ 688975 w 1035050"/>
              <a:gd name="connsiteY3" fmla="*/ 869950 h 1114425"/>
              <a:gd name="connsiteX4" fmla="*/ 584200 w 1035050"/>
              <a:gd name="connsiteY4" fmla="*/ 901700 h 1114425"/>
              <a:gd name="connsiteX5" fmla="*/ 508000 w 1035050"/>
              <a:gd name="connsiteY5" fmla="*/ 892175 h 1114425"/>
              <a:gd name="connsiteX6" fmla="*/ 419100 w 1035050"/>
              <a:gd name="connsiteY6" fmla="*/ 866775 h 1114425"/>
              <a:gd name="connsiteX7" fmla="*/ 396875 w 1035050"/>
              <a:gd name="connsiteY7" fmla="*/ 923925 h 1114425"/>
              <a:gd name="connsiteX8" fmla="*/ 387350 w 1035050"/>
              <a:gd name="connsiteY8" fmla="*/ 962025 h 1114425"/>
              <a:gd name="connsiteX9" fmla="*/ 34925 w 1035050"/>
              <a:gd name="connsiteY9" fmla="*/ 1114425 h 1114425"/>
              <a:gd name="connsiteX10" fmla="*/ 38100 w 1035050"/>
              <a:gd name="connsiteY10" fmla="*/ 666750 h 1114425"/>
              <a:gd name="connsiteX11" fmla="*/ 76200 w 1035050"/>
              <a:gd name="connsiteY11" fmla="*/ 660400 h 1114425"/>
              <a:gd name="connsiteX12" fmla="*/ 98425 w 1035050"/>
              <a:gd name="connsiteY12" fmla="*/ 669925 h 1114425"/>
              <a:gd name="connsiteX13" fmla="*/ 120650 w 1035050"/>
              <a:gd name="connsiteY13" fmla="*/ 660400 h 1114425"/>
              <a:gd name="connsiteX14" fmla="*/ 127000 w 1035050"/>
              <a:gd name="connsiteY14" fmla="*/ 612775 h 1114425"/>
              <a:gd name="connsiteX15" fmla="*/ 155575 w 1035050"/>
              <a:gd name="connsiteY15" fmla="*/ 593725 h 1114425"/>
              <a:gd name="connsiteX16" fmla="*/ 120650 w 1035050"/>
              <a:gd name="connsiteY16" fmla="*/ 501650 h 1114425"/>
              <a:gd name="connsiteX17" fmla="*/ 92075 w 1035050"/>
              <a:gd name="connsiteY17" fmla="*/ 498475 h 1114425"/>
              <a:gd name="connsiteX18" fmla="*/ 63500 w 1035050"/>
              <a:gd name="connsiteY18" fmla="*/ 508000 h 1114425"/>
              <a:gd name="connsiteX19" fmla="*/ 44450 w 1035050"/>
              <a:gd name="connsiteY19" fmla="*/ 523875 h 1114425"/>
              <a:gd name="connsiteX20" fmla="*/ 9525 w 1035050"/>
              <a:gd name="connsiteY20" fmla="*/ 377825 h 1114425"/>
              <a:gd name="connsiteX21" fmla="*/ 0 w 1035050"/>
              <a:gd name="connsiteY21" fmla="*/ 365125 h 1114425"/>
              <a:gd name="connsiteX22" fmla="*/ 19050 w 1035050"/>
              <a:gd name="connsiteY22" fmla="*/ 320675 h 1114425"/>
              <a:gd name="connsiteX23" fmla="*/ 53975 w 1035050"/>
              <a:gd name="connsiteY23" fmla="*/ 292100 h 1114425"/>
              <a:gd name="connsiteX24" fmla="*/ 117475 w 1035050"/>
              <a:gd name="connsiteY24" fmla="*/ 269875 h 1114425"/>
              <a:gd name="connsiteX25" fmla="*/ 212725 w 1035050"/>
              <a:gd name="connsiteY25" fmla="*/ 266700 h 1114425"/>
              <a:gd name="connsiteX26" fmla="*/ 269875 w 1035050"/>
              <a:gd name="connsiteY26" fmla="*/ 254000 h 1114425"/>
              <a:gd name="connsiteX27" fmla="*/ 295275 w 1035050"/>
              <a:gd name="connsiteY27" fmla="*/ 203200 h 1114425"/>
              <a:gd name="connsiteX28" fmla="*/ 307975 w 1035050"/>
              <a:gd name="connsiteY28" fmla="*/ 146050 h 1114425"/>
              <a:gd name="connsiteX29" fmla="*/ 349250 w 1035050"/>
              <a:gd name="connsiteY29" fmla="*/ 111125 h 1114425"/>
              <a:gd name="connsiteX30" fmla="*/ 409575 w 1035050"/>
              <a:gd name="connsiteY30" fmla="*/ 79375 h 1114425"/>
              <a:gd name="connsiteX31" fmla="*/ 476250 w 1035050"/>
              <a:gd name="connsiteY31" fmla="*/ 38100 h 1114425"/>
              <a:gd name="connsiteX32" fmla="*/ 533400 w 1035050"/>
              <a:gd name="connsiteY32" fmla="*/ 0 h 1114425"/>
              <a:gd name="connsiteX33" fmla="*/ 581025 w 1035050"/>
              <a:gd name="connsiteY33" fmla="*/ 6350 h 1114425"/>
              <a:gd name="connsiteX34" fmla="*/ 600075 w 1035050"/>
              <a:gd name="connsiteY34" fmla="*/ 63500 h 1114425"/>
              <a:gd name="connsiteX35" fmla="*/ 628650 w 1035050"/>
              <a:gd name="connsiteY35" fmla="*/ 66675 h 1114425"/>
              <a:gd name="connsiteX36" fmla="*/ 742950 w 1035050"/>
              <a:gd name="connsiteY36" fmla="*/ 41275 h 1114425"/>
              <a:gd name="connsiteX37" fmla="*/ 796925 w 1035050"/>
              <a:gd name="connsiteY37" fmla="*/ 66675 h 1114425"/>
              <a:gd name="connsiteX38" fmla="*/ 838200 w 1035050"/>
              <a:gd name="connsiteY38" fmla="*/ 127000 h 1114425"/>
              <a:gd name="connsiteX39" fmla="*/ 841375 w 1035050"/>
              <a:gd name="connsiteY39" fmla="*/ 177800 h 1114425"/>
              <a:gd name="connsiteX40" fmla="*/ 876300 w 1035050"/>
              <a:gd name="connsiteY40" fmla="*/ 228600 h 1114425"/>
              <a:gd name="connsiteX41" fmla="*/ 914400 w 1035050"/>
              <a:gd name="connsiteY41" fmla="*/ 257175 h 1114425"/>
              <a:gd name="connsiteX42" fmla="*/ 987425 w 1035050"/>
              <a:gd name="connsiteY42" fmla="*/ 279400 h 1114425"/>
              <a:gd name="connsiteX43" fmla="*/ 1031875 w 1035050"/>
              <a:gd name="connsiteY43" fmla="*/ 330200 h 1114425"/>
              <a:gd name="connsiteX44" fmla="*/ 1035050 w 1035050"/>
              <a:gd name="connsiteY44" fmla="*/ 374650 h 1114425"/>
              <a:gd name="connsiteX45" fmla="*/ 939800 w 1035050"/>
              <a:gd name="connsiteY45" fmla="*/ 558800 h 1114425"/>
              <a:gd name="connsiteX46" fmla="*/ 857250 w 1035050"/>
              <a:gd name="connsiteY46" fmla="*/ 692150 h 1114425"/>
              <a:gd name="connsiteX47" fmla="*/ 866775 w 1035050"/>
              <a:gd name="connsiteY47" fmla="*/ 755650 h 111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35050" h="1114425">
                <a:moveTo>
                  <a:pt x="866775" y="755650"/>
                </a:moveTo>
                <a:lnTo>
                  <a:pt x="815975" y="771525"/>
                </a:lnTo>
                <a:lnTo>
                  <a:pt x="742950" y="806450"/>
                </a:lnTo>
                <a:lnTo>
                  <a:pt x="688975" y="869950"/>
                </a:lnTo>
                <a:lnTo>
                  <a:pt x="584200" y="901700"/>
                </a:lnTo>
                <a:lnTo>
                  <a:pt x="508000" y="892175"/>
                </a:lnTo>
                <a:lnTo>
                  <a:pt x="419100" y="866775"/>
                </a:lnTo>
                <a:lnTo>
                  <a:pt x="396875" y="923925"/>
                </a:lnTo>
                <a:lnTo>
                  <a:pt x="387350" y="962025"/>
                </a:lnTo>
                <a:lnTo>
                  <a:pt x="34925" y="1114425"/>
                </a:lnTo>
                <a:cubicBezTo>
                  <a:pt x="35983" y="965200"/>
                  <a:pt x="37042" y="815975"/>
                  <a:pt x="38100" y="666750"/>
                </a:cubicBezTo>
                <a:lnTo>
                  <a:pt x="76200" y="660400"/>
                </a:lnTo>
                <a:lnTo>
                  <a:pt x="98425" y="669925"/>
                </a:lnTo>
                <a:lnTo>
                  <a:pt x="120650" y="660400"/>
                </a:lnTo>
                <a:lnTo>
                  <a:pt x="127000" y="612775"/>
                </a:lnTo>
                <a:lnTo>
                  <a:pt x="155575" y="593725"/>
                </a:lnTo>
                <a:lnTo>
                  <a:pt x="120650" y="501650"/>
                </a:lnTo>
                <a:lnTo>
                  <a:pt x="92075" y="498475"/>
                </a:lnTo>
                <a:lnTo>
                  <a:pt x="63500" y="508000"/>
                </a:lnTo>
                <a:lnTo>
                  <a:pt x="44450" y="523875"/>
                </a:lnTo>
                <a:lnTo>
                  <a:pt x="9525" y="377825"/>
                </a:lnTo>
                <a:lnTo>
                  <a:pt x="0" y="365125"/>
                </a:lnTo>
                <a:lnTo>
                  <a:pt x="19050" y="320675"/>
                </a:lnTo>
                <a:lnTo>
                  <a:pt x="53975" y="292100"/>
                </a:lnTo>
                <a:lnTo>
                  <a:pt x="117475" y="269875"/>
                </a:lnTo>
                <a:lnTo>
                  <a:pt x="212725" y="266700"/>
                </a:lnTo>
                <a:lnTo>
                  <a:pt x="269875" y="254000"/>
                </a:lnTo>
                <a:lnTo>
                  <a:pt x="295275" y="203200"/>
                </a:lnTo>
                <a:lnTo>
                  <a:pt x="307975" y="146050"/>
                </a:lnTo>
                <a:lnTo>
                  <a:pt x="349250" y="111125"/>
                </a:lnTo>
                <a:lnTo>
                  <a:pt x="409575" y="79375"/>
                </a:lnTo>
                <a:lnTo>
                  <a:pt x="476250" y="38100"/>
                </a:lnTo>
                <a:lnTo>
                  <a:pt x="533400" y="0"/>
                </a:lnTo>
                <a:lnTo>
                  <a:pt x="581025" y="6350"/>
                </a:lnTo>
                <a:lnTo>
                  <a:pt x="600075" y="63500"/>
                </a:lnTo>
                <a:lnTo>
                  <a:pt x="628650" y="66675"/>
                </a:lnTo>
                <a:lnTo>
                  <a:pt x="742950" y="41275"/>
                </a:lnTo>
                <a:lnTo>
                  <a:pt x="796925" y="66675"/>
                </a:lnTo>
                <a:lnTo>
                  <a:pt x="838200" y="127000"/>
                </a:lnTo>
                <a:lnTo>
                  <a:pt x="841375" y="177800"/>
                </a:lnTo>
                <a:lnTo>
                  <a:pt x="876300" y="228600"/>
                </a:lnTo>
                <a:lnTo>
                  <a:pt x="914400" y="257175"/>
                </a:lnTo>
                <a:lnTo>
                  <a:pt x="987425" y="279400"/>
                </a:lnTo>
                <a:lnTo>
                  <a:pt x="1031875" y="330200"/>
                </a:lnTo>
                <a:lnTo>
                  <a:pt x="1035050" y="374650"/>
                </a:lnTo>
                <a:lnTo>
                  <a:pt x="939800" y="558800"/>
                </a:lnTo>
                <a:lnTo>
                  <a:pt x="857250" y="692150"/>
                </a:lnTo>
                <a:lnTo>
                  <a:pt x="866775" y="75565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" name="Полилиния 10"/>
          <p:cNvSpPr/>
          <p:nvPr/>
        </p:nvSpPr>
        <p:spPr>
          <a:xfrm>
            <a:off x="4092575" y="4368801"/>
            <a:ext cx="1539876" cy="1120775"/>
          </a:xfrm>
          <a:custGeom>
            <a:avLst/>
            <a:gdLst>
              <a:gd name="connsiteX0" fmla="*/ 307182 w 1154907"/>
              <a:gd name="connsiteY0" fmla="*/ 88106 h 840581"/>
              <a:gd name="connsiteX1" fmla="*/ 328613 w 1154907"/>
              <a:gd name="connsiteY1" fmla="*/ 133350 h 840581"/>
              <a:gd name="connsiteX2" fmla="*/ 307182 w 1154907"/>
              <a:gd name="connsiteY2" fmla="*/ 171450 h 840581"/>
              <a:gd name="connsiteX3" fmla="*/ 342900 w 1154907"/>
              <a:gd name="connsiteY3" fmla="*/ 195263 h 840581"/>
              <a:gd name="connsiteX4" fmla="*/ 383382 w 1154907"/>
              <a:gd name="connsiteY4" fmla="*/ 226219 h 840581"/>
              <a:gd name="connsiteX5" fmla="*/ 400050 w 1154907"/>
              <a:gd name="connsiteY5" fmla="*/ 235744 h 840581"/>
              <a:gd name="connsiteX6" fmla="*/ 414338 w 1154907"/>
              <a:gd name="connsiteY6" fmla="*/ 223838 h 840581"/>
              <a:gd name="connsiteX7" fmla="*/ 416719 w 1154907"/>
              <a:gd name="connsiteY7" fmla="*/ 195263 h 840581"/>
              <a:gd name="connsiteX8" fmla="*/ 452438 w 1154907"/>
              <a:gd name="connsiteY8" fmla="*/ 185738 h 840581"/>
              <a:gd name="connsiteX9" fmla="*/ 473869 w 1154907"/>
              <a:gd name="connsiteY9" fmla="*/ 183356 h 840581"/>
              <a:gd name="connsiteX10" fmla="*/ 488157 w 1154907"/>
              <a:gd name="connsiteY10" fmla="*/ 204788 h 840581"/>
              <a:gd name="connsiteX11" fmla="*/ 454819 w 1154907"/>
              <a:gd name="connsiteY11" fmla="*/ 245269 h 840581"/>
              <a:gd name="connsiteX12" fmla="*/ 416719 w 1154907"/>
              <a:gd name="connsiteY12" fmla="*/ 269081 h 840581"/>
              <a:gd name="connsiteX13" fmla="*/ 402432 w 1154907"/>
              <a:gd name="connsiteY13" fmla="*/ 295275 h 840581"/>
              <a:gd name="connsiteX14" fmla="*/ 366713 w 1154907"/>
              <a:gd name="connsiteY14" fmla="*/ 290513 h 840581"/>
              <a:gd name="connsiteX15" fmla="*/ 357188 w 1154907"/>
              <a:gd name="connsiteY15" fmla="*/ 311944 h 840581"/>
              <a:gd name="connsiteX16" fmla="*/ 259557 w 1154907"/>
              <a:gd name="connsiteY16" fmla="*/ 376238 h 840581"/>
              <a:gd name="connsiteX17" fmla="*/ 245269 w 1154907"/>
              <a:gd name="connsiteY17" fmla="*/ 383381 h 840581"/>
              <a:gd name="connsiteX18" fmla="*/ 233363 w 1154907"/>
              <a:gd name="connsiteY18" fmla="*/ 359569 h 840581"/>
              <a:gd name="connsiteX19" fmla="*/ 207169 w 1154907"/>
              <a:gd name="connsiteY19" fmla="*/ 352425 h 840581"/>
              <a:gd name="connsiteX20" fmla="*/ 204788 w 1154907"/>
              <a:gd name="connsiteY20" fmla="*/ 309563 h 840581"/>
              <a:gd name="connsiteX21" fmla="*/ 180975 w 1154907"/>
              <a:gd name="connsiteY21" fmla="*/ 276225 h 840581"/>
              <a:gd name="connsiteX22" fmla="*/ 157163 w 1154907"/>
              <a:gd name="connsiteY22" fmla="*/ 297656 h 840581"/>
              <a:gd name="connsiteX23" fmla="*/ 150019 w 1154907"/>
              <a:gd name="connsiteY23" fmla="*/ 311944 h 840581"/>
              <a:gd name="connsiteX24" fmla="*/ 169069 w 1154907"/>
              <a:gd name="connsiteY24" fmla="*/ 376238 h 840581"/>
              <a:gd name="connsiteX25" fmla="*/ 140494 w 1154907"/>
              <a:gd name="connsiteY25" fmla="*/ 402431 h 840581"/>
              <a:gd name="connsiteX26" fmla="*/ 107157 w 1154907"/>
              <a:gd name="connsiteY26" fmla="*/ 461963 h 840581"/>
              <a:gd name="connsiteX27" fmla="*/ 38100 w 1154907"/>
              <a:gd name="connsiteY27" fmla="*/ 450056 h 840581"/>
              <a:gd name="connsiteX28" fmla="*/ 0 w 1154907"/>
              <a:gd name="connsiteY28" fmla="*/ 476250 h 840581"/>
              <a:gd name="connsiteX29" fmla="*/ 35719 w 1154907"/>
              <a:gd name="connsiteY29" fmla="*/ 504825 h 840581"/>
              <a:gd name="connsiteX30" fmla="*/ 66675 w 1154907"/>
              <a:gd name="connsiteY30" fmla="*/ 571500 h 840581"/>
              <a:gd name="connsiteX31" fmla="*/ 50007 w 1154907"/>
              <a:gd name="connsiteY31" fmla="*/ 619125 h 840581"/>
              <a:gd name="connsiteX32" fmla="*/ 59532 w 1154907"/>
              <a:gd name="connsiteY32" fmla="*/ 631031 h 840581"/>
              <a:gd name="connsiteX33" fmla="*/ 116682 w 1154907"/>
              <a:gd name="connsiteY33" fmla="*/ 602456 h 840581"/>
              <a:gd name="connsiteX34" fmla="*/ 173832 w 1154907"/>
              <a:gd name="connsiteY34" fmla="*/ 652463 h 840581"/>
              <a:gd name="connsiteX35" fmla="*/ 252413 w 1154907"/>
              <a:gd name="connsiteY35" fmla="*/ 700088 h 840581"/>
              <a:gd name="connsiteX36" fmla="*/ 292894 w 1154907"/>
              <a:gd name="connsiteY36" fmla="*/ 719138 h 840581"/>
              <a:gd name="connsiteX37" fmla="*/ 290513 w 1154907"/>
              <a:gd name="connsiteY37" fmla="*/ 673894 h 840581"/>
              <a:gd name="connsiteX38" fmla="*/ 373857 w 1154907"/>
              <a:gd name="connsiteY38" fmla="*/ 650081 h 840581"/>
              <a:gd name="connsiteX39" fmla="*/ 416719 w 1154907"/>
              <a:gd name="connsiteY39" fmla="*/ 650081 h 840581"/>
              <a:gd name="connsiteX40" fmla="*/ 442913 w 1154907"/>
              <a:gd name="connsiteY40" fmla="*/ 685800 h 840581"/>
              <a:gd name="connsiteX41" fmla="*/ 461963 w 1154907"/>
              <a:gd name="connsiteY41" fmla="*/ 771525 h 840581"/>
              <a:gd name="connsiteX42" fmla="*/ 476250 w 1154907"/>
              <a:gd name="connsiteY42" fmla="*/ 802481 h 840581"/>
              <a:gd name="connsiteX43" fmla="*/ 545307 w 1154907"/>
              <a:gd name="connsiteY43" fmla="*/ 795338 h 840581"/>
              <a:gd name="connsiteX44" fmla="*/ 588169 w 1154907"/>
              <a:gd name="connsiteY44" fmla="*/ 785813 h 840581"/>
              <a:gd name="connsiteX45" fmla="*/ 631032 w 1154907"/>
              <a:gd name="connsiteY45" fmla="*/ 790575 h 840581"/>
              <a:gd name="connsiteX46" fmla="*/ 642938 w 1154907"/>
              <a:gd name="connsiteY46" fmla="*/ 804863 h 840581"/>
              <a:gd name="connsiteX47" fmla="*/ 623888 w 1154907"/>
              <a:gd name="connsiteY47" fmla="*/ 840581 h 840581"/>
              <a:gd name="connsiteX48" fmla="*/ 683419 w 1154907"/>
              <a:gd name="connsiteY48" fmla="*/ 816769 h 840581"/>
              <a:gd name="connsiteX49" fmla="*/ 750094 w 1154907"/>
              <a:gd name="connsiteY49" fmla="*/ 754856 h 840581"/>
              <a:gd name="connsiteX50" fmla="*/ 814388 w 1154907"/>
              <a:gd name="connsiteY50" fmla="*/ 742950 h 840581"/>
              <a:gd name="connsiteX51" fmla="*/ 816769 w 1154907"/>
              <a:gd name="connsiteY51" fmla="*/ 654844 h 840581"/>
              <a:gd name="connsiteX52" fmla="*/ 828675 w 1154907"/>
              <a:gd name="connsiteY52" fmla="*/ 614363 h 840581"/>
              <a:gd name="connsiteX53" fmla="*/ 845344 w 1154907"/>
              <a:gd name="connsiteY53" fmla="*/ 588169 h 840581"/>
              <a:gd name="connsiteX54" fmla="*/ 938213 w 1154907"/>
              <a:gd name="connsiteY54" fmla="*/ 597694 h 840581"/>
              <a:gd name="connsiteX55" fmla="*/ 962025 w 1154907"/>
              <a:gd name="connsiteY55" fmla="*/ 569119 h 840581"/>
              <a:gd name="connsiteX56" fmla="*/ 997744 w 1154907"/>
              <a:gd name="connsiteY56" fmla="*/ 564356 h 840581"/>
              <a:gd name="connsiteX57" fmla="*/ 1042988 w 1154907"/>
              <a:gd name="connsiteY57" fmla="*/ 502444 h 840581"/>
              <a:gd name="connsiteX58" fmla="*/ 1102519 w 1154907"/>
              <a:gd name="connsiteY58" fmla="*/ 528638 h 840581"/>
              <a:gd name="connsiteX59" fmla="*/ 1131094 w 1154907"/>
              <a:gd name="connsiteY59" fmla="*/ 523875 h 840581"/>
              <a:gd name="connsiteX60" fmla="*/ 1154907 w 1154907"/>
              <a:gd name="connsiteY60" fmla="*/ 481013 h 840581"/>
              <a:gd name="connsiteX61" fmla="*/ 1128713 w 1154907"/>
              <a:gd name="connsiteY61" fmla="*/ 438150 h 840581"/>
              <a:gd name="connsiteX62" fmla="*/ 1085850 w 1154907"/>
              <a:gd name="connsiteY62" fmla="*/ 407194 h 840581"/>
              <a:gd name="connsiteX63" fmla="*/ 1092994 w 1154907"/>
              <a:gd name="connsiteY63" fmla="*/ 388144 h 840581"/>
              <a:gd name="connsiteX64" fmla="*/ 1102519 w 1154907"/>
              <a:gd name="connsiteY64" fmla="*/ 369094 h 840581"/>
              <a:gd name="connsiteX65" fmla="*/ 1090613 w 1154907"/>
              <a:gd name="connsiteY65" fmla="*/ 335756 h 840581"/>
              <a:gd name="connsiteX66" fmla="*/ 1028700 w 1154907"/>
              <a:gd name="connsiteY66" fmla="*/ 316706 h 840581"/>
              <a:gd name="connsiteX67" fmla="*/ 983457 w 1154907"/>
              <a:gd name="connsiteY67" fmla="*/ 300038 h 840581"/>
              <a:gd name="connsiteX68" fmla="*/ 954882 w 1154907"/>
              <a:gd name="connsiteY68" fmla="*/ 280988 h 840581"/>
              <a:gd name="connsiteX69" fmla="*/ 954882 w 1154907"/>
              <a:gd name="connsiteY69" fmla="*/ 252413 h 840581"/>
              <a:gd name="connsiteX70" fmla="*/ 940594 w 1154907"/>
              <a:gd name="connsiteY70" fmla="*/ 223838 h 840581"/>
              <a:gd name="connsiteX71" fmla="*/ 950119 w 1154907"/>
              <a:gd name="connsiteY71" fmla="*/ 111919 h 840581"/>
              <a:gd name="connsiteX72" fmla="*/ 935832 w 1154907"/>
              <a:gd name="connsiteY72" fmla="*/ 61913 h 840581"/>
              <a:gd name="connsiteX73" fmla="*/ 914400 w 1154907"/>
              <a:gd name="connsiteY73" fmla="*/ 14288 h 840581"/>
              <a:gd name="connsiteX74" fmla="*/ 828675 w 1154907"/>
              <a:gd name="connsiteY74" fmla="*/ 33338 h 840581"/>
              <a:gd name="connsiteX75" fmla="*/ 802482 w 1154907"/>
              <a:gd name="connsiteY75" fmla="*/ 50006 h 840581"/>
              <a:gd name="connsiteX76" fmla="*/ 728663 w 1154907"/>
              <a:gd name="connsiteY76" fmla="*/ 42863 h 840581"/>
              <a:gd name="connsiteX77" fmla="*/ 695325 w 1154907"/>
              <a:gd name="connsiteY77" fmla="*/ 0 h 840581"/>
              <a:gd name="connsiteX78" fmla="*/ 604838 w 1154907"/>
              <a:gd name="connsiteY78" fmla="*/ 0 h 840581"/>
              <a:gd name="connsiteX79" fmla="*/ 538163 w 1154907"/>
              <a:gd name="connsiteY79" fmla="*/ 26194 h 840581"/>
              <a:gd name="connsiteX80" fmla="*/ 521494 w 1154907"/>
              <a:gd name="connsiteY80" fmla="*/ 80963 h 840581"/>
              <a:gd name="connsiteX81" fmla="*/ 485775 w 1154907"/>
              <a:gd name="connsiteY81" fmla="*/ 102394 h 840581"/>
              <a:gd name="connsiteX82" fmla="*/ 390525 w 1154907"/>
              <a:gd name="connsiteY82" fmla="*/ 109538 h 840581"/>
              <a:gd name="connsiteX83" fmla="*/ 307182 w 1154907"/>
              <a:gd name="connsiteY83" fmla="*/ 88106 h 84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154907" h="840581">
                <a:moveTo>
                  <a:pt x="307182" y="88106"/>
                </a:moveTo>
                <a:lnTo>
                  <a:pt x="328613" y="133350"/>
                </a:lnTo>
                <a:lnTo>
                  <a:pt x="307182" y="171450"/>
                </a:lnTo>
                <a:lnTo>
                  <a:pt x="342900" y="195263"/>
                </a:lnTo>
                <a:lnTo>
                  <a:pt x="383382" y="226219"/>
                </a:lnTo>
                <a:lnTo>
                  <a:pt x="400050" y="235744"/>
                </a:lnTo>
                <a:lnTo>
                  <a:pt x="414338" y="223838"/>
                </a:lnTo>
                <a:lnTo>
                  <a:pt x="416719" y="195263"/>
                </a:lnTo>
                <a:lnTo>
                  <a:pt x="452438" y="185738"/>
                </a:lnTo>
                <a:lnTo>
                  <a:pt x="473869" y="183356"/>
                </a:lnTo>
                <a:lnTo>
                  <a:pt x="488157" y="204788"/>
                </a:lnTo>
                <a:lnTo>
                  <a:pt x="454819" y="245269"/>
                </a:lnTo>
                <a:lnTo>
                  <a:pt x="416719" y="269081"/>
                </a:lnTo>
                <a:lnTo>
                  <a:pt x="402432" y="295275"/>
                </a:lnTo>
                <a:lnTo>
                  <a:pt x="366713" y="290513"/>
                </a:lnTo>
                <a:lnTo>
                  <a:pt x="357188" y="311944"/>
                </a:lnTo>
                <a:lnTo>
                  <a:pt x="259557" y="376238"/>
                </a:lnTo>
                <a:lnTo>
                  <a:pt x="245269" y="383381"/>
                </a:lnTo>
                <a:lnTo>
                  <a:pt x="233363" y="359569"/>
                </a:lnTo>
                <a:lnTo>
                  <a:pt x="207169" y="352425"/>
                </a:lnTo>
                <a:lnTo>
                  <a:pt x="204788" y="309563"/>
                </a:lnTo>
                <a:lnTo>
                  <a:pt x="180975" y="276225"/>
                </a:lnTo>
                <a:lnTo>
                  <a:pt x="157163" y="297656"/>
                </a:lnTo>
                <a:lnTo>
                  <a:pt x="150019" y="311944"/>
                </a:lnTo>
                <a:lnTo>
                  <a:pt x="169069" y="376238"/>
                </a:lnTo>
                <a:lnTo>
                  <a:pt x="140494" y="402431"/>
                </a:lnTo>
                <a:lnTo>
                  <a:pt x="107157" y="461963"/>
                </a:lnTo>
                <a:lnTo>
                  <a:pt x="38100" y="450056"/>
                </a:lnTo>
                <a:lnTo>
                  <a:pt x="0" y="476250"/>
                </a:lnTo>
                <a:lnTo>
                  <a:pt x="35719" y="504825"/>
                </a:lnTo>
                <a:lnTo>
                  <a:pt x="66675" y="571500"/>
                </a:lnTo>
                <a:lnTo>
                  <a:pt x="50007" y="619125"/>
                </a:lnTo>
                <a:lnTo>
                  <a:pt x="59532" y="631031"/>
                </a:lnTo>
                <a:lnTo>
                  <a:pt x="116682" y="602456"/>
                </a:lnTo>
                <a:lnTo>
                  <a:pt x="173832" y="652463"/>
                </a:lnTo>
                <a:lnTo>
                  <a:pt x="252413" y="700088"/>
                </a:lnTo>
                <a:lnTo>
                  <a:pt x="292894" y="719138"/>
                </a:lnTo>
                <a:lnTo>
                  <a:pt x="290513" y="673894"/>
                </a:lnTo>
                <a:lnTo>
                  <a:pt x="373857" y="650081"/>
                </a:lnTo>
                <a:lnTo>
                  <a:pt x="416719" y="650081"/>
                </a:lnTo>
                <a:lnTo>
                  <a:pt x="442913" y="685800"/>
                </a:lnTo>
                <a:lnTo>
                  <a:pt x="461963" y="771525"/>
                </a:lnTo>
                <a:lnTo>
                  <a:pt x="476250" y="802481"/>
                </a:lnTo>
                <a:lnTo>
                  <a:pt x="545307" y="795338"/>
                </a:lnTo>
                <a:lnTo>
                  <a:pt x="588169" y="785813"/>
                </a:lnTo>
                <a:lnTo>
                  <a:pt x="631032" y="790575"/>
                </a:lnTo>
                <a:lnTo>
                  <a:pt x="642938" y="804863"/>
                </a:lnTo>
                <a:lnTo>
                  <a:pt x="623888" y="840581"/>
                </a:lnTo>
                <a:lnTo>
                  <a:pt x="683419" y="816769"/>
                </a:lnTo>
                <a:lnTo>
                  <a:pt x="750094" y="754856"/>
                </a:lnTo>
                <a:lnTo>
                  <a:pt x="814388" y="742950"/>
                </a:lnTo>
                <a:cubicBezTo>
                  <a:pt x="815182" y="713581"/>
                  <a:pt x="815975" y="684213"/>
                  <a:pt x="816769" y="654844"/>
                </a:cubicBezTo>
                <a:lnTo>
                  <a:pt x="828675" y="614363"/>
                </a:lnTo>
                <a:lnTo>
                  <a:pt x="845344" y="588169"/>
                </a:lnTo>
                <a:lnTo>
                  <a:pt x="938213" y="597694"/>
                </a:lnTo>
                <a:lnTo>
                  <a:pt x="962025" y="569119"/>
                </a:lnTo>
                <a:lnTo>
                  <a:pt x="997744" y="564356"/>
                </a:lnTo>
                <a:lnTo>
                  <a:pt x="1042988" y="502444"/>
                </a:lnTo>
                <a:lnTo>
                  <a:pt x="1102519" y="528638"/>
                </a:lnTo>
                <a:lnTo>
                  <a:pt x="1131094" y="523875"/>
                </a:lnTo>
                <a:lnTo>
                  <a:pt x="1154907" y="481013"/>
                </a:lnTo>
                <a:lnTo>
                  <a:pt x="1128713" y="438150"/>
                </a:lnTo>
                <a:lnTo>
                  <a:pt x="1085850" y="407194"/>
                </a:lnTo>
                <a:lnTo>
                  <a:pt x="1092994" y="388144"/>
                </a:lnTo>
                <a:lnTo>
                  <a:pt x="1102519" y="369094"/>
                </a:lnTo>
                <a:lnTo>
                  <a:pt x="1090613" y="335756"/>
                </a:lnTo>
                <a:lnTo>
                  <a:pt x="1028700" y="316706"/>
                </a:lnTo>
                <a:lnTo>
                  <a:pt x="983457" y="300038"/>
                </a:lnTo>
                <a:lnTo>
                  <a:pt x="954882" y="280988"/>
                </a:lnTo>
                <a:lnTo>
                  <a:pt x="954882" y="252413"/>
                </a:lnTo>
                <a:lnTo>
                  <a:pt x="940594" y="223838"/>
                </a:lnTo>
                <a:lnTo>
                  <a:pt x="950119" y="111919"/>
                </a:lnTo>
                <a:lnTo>
                  <a:pt x="935832" y="61913"/>
                </a:lnTo>
                <a:lnTo>
                  <a:pt x="914400" y="14288"/>
                </a:lnTo>
                <a:lnTo>
                  <a:pt x="828675" y="33338"/>
                </a:lnTo>
                <a:lnTo>
                  <a:pt x="802482" y="50006"/>
                </a:lnTo>
                <a:lnTo>
                  <a:pt x="728663" y="42863"/>
                </a:lnTo>
                <a:lnTo>
                  <a:pt x="695325" y="0"/>
                </a:lnTo>
                <a:lnTo>
                  <a:pt x="604838" y="0"/>
                </a:lnTo>
                <a:lnTo>
                  <a:pt x="538163" y="26194"/>
                </a:lnTo>
                <a:lnTo>
                  <a:pt x="521494" y="80963"/>
                </a:lnTo>
                <a:lnTo>
                  <a:pt x="485775" y="102394"/>
                </a:lnTo>
                <a:lnTo>
                  <a:pt x="390525" y="109538"/>
                </a:lnTo>
                <a:lnTo>
                  <a:pt x="307182" y="88106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2" name="Полилиния 11"/>
          <p:cNvSpPr/>
          <p:nvPr/>
        </p:nvSpPr>
        <p:spPr>
          <a:xfrm>
            <a:off x="817034" y="3314701"/>
            <a:ext cx="1210733" cy="1265767"/>
          </a:xfrm>
          <a:custGeom>
            <a:avLst/>
            <a:gdLst>
              <a:gd name="connsiteX0" fmla="*/ 76200 w 908050"/>
              <a:gd name="connsiteY0" fmla="*/ 50800 h 949325"/>
              <a:gd name="connsiteX1" fmla="*/ 25400 w 908050"/>
              <a:gd name="connsiteY1" fmla="*/ 107950 h 949325"/>
              <a:gd name="connsiteX2" fmla="*/ 69850 w 908050"/>
              <a:gd name="connsiteY2" fmla="*/ 158750 h 949325"/>
              <a:gd name="connsiteX3" fmla="*/ 133350 w 908050"/>
              <a:gd name="connsiteY3" fmla="*/ 139700 h 949325"/>
              <a:gd name="connsiteX4" fmla="*/ 149225 w 908050"/>
              <a:gd name="connsiteY4" fmla="*/ 203200 h 949325"/>
              <a:gd name="connsiteX5" fmla="*/ 38100 w 908050"/>
              <a:gd name="connsiteY5" fmla="*/ 260350 h 949325"/>
              <a:gd name="connsiteX6" fmla="*/ 53975 w 908050"/>
              <a:gd name="connsiteY6" fmla="*/ 285750 h 949325"/>
              <a:gd name="connsiteX7" fmla="*/ 0 w 908050"/>
              <a:gd name="connsiteY7" fmla="*/ 333375 h 949325"/>
              <a:gd name="connsiteX8" fmla="*/ 38100 w 908050"/>
              <a:gd name="connsiteY8" fmla="*/ 368300 h 949325"/>
              <a:gd name="connsiteX9" fmla="*/ 47625 w 908050"/>
              <a:gd name="connsiteY9" fmla="*/ 393700 h 949325"/>
              <a:gd name="connsiteX10" fmla="*/ 63500 w 908050"/>
              <a:gd name="connsiteY10" fmla="*/ 412750 h 949325"/>
              <a:gd name="connsiteX11" fmla="*/ 63500 w 908050"/>
              <a:gd name="connsiteY11" fmla="*/ 441325 h 949325"/>
              <a:gd name="connsiteX12" fmla="*/ 117475 w 908050"/>
              <a:gd name="connsiteY12" fmla="*/ 501650 h 949325"/>
              <a:gd name="connsiteX13" fmla="*/ 117475 w 908050"/>
              <a:gd name="connsiteY13" fmla="*/ 536575 h 949325"/>
              <a:gd name="connsiteX14" fmla="*/ 111125 w 908050"/>
              <a:gd name="connsiteY14" fmla="*/ 590550 h 949325"/>
              <a:gd name="connsiteX15" fmla="*/ 107950 w 908050"/>
              <a:gd name="connsiteY15" fmla="*/ 622300 h 949325"/>
              <a:gd name="connsiteX16" fmla="*/ 142875 w 908050"/>
              <a:gd name="connsiteY16" fmla="*/ 625475 h 949325"/>
              <a:gd name="connsiteX17" fmla="*/ 133350 w 908050"/>
              <a:gd name="connsiteY17" fmla="*/ 673100 h 949325"/>
              <a:gd name="connsiteX18" fmla="*/ 177800 w 908050"/>
              <a:gd name="connsiteY18" fmla="*/ 679450 h 949325"/>
              <a:gd name="connsiteX19" fmla="*/ 209550 w 908050"/>
              <a:gd name="connsiteY19" fmla="*/ 749300 h 949325"/>
              <a:gd name="connsiteX20" fmla="*/ 149225 w 908050"/>
              <a:gd name="connsiteY20" fmla="*/ 844550 h 949325"/>
              <a:gd name="connsiteX21" fmla="*/ 222250 w 908050"/>
              <a:gd name="connsiteY21" fmla="*/ 844550 h 949325"/>
              <a:gd name="connsiteX22" fmla="*/ 231775 w 908050"/>
              <a:gd name="connsiteY22" fmla="*/ 838200 h 949325"/>
              <a:gd name="connsiteX23" fmla="*/ 292100 w 908050"/>
              <a:gd name="connsiteY23" fmla="*/ 838200 h 949325"/>
              <a:gd name="connsiteX24" fmla="*/ 263525 w 908050"/>
              <a:gd name="connsiteY24" fmla="*/ 885825 h 949325"/>
              <a:gd name="connsiteX25" fmla="*/ 282575 w 908050"/>
              <a:gd name="connsiteY25" fmla="*/ 949325 h 949325"/>
              <a:gd name="connsiteX26" fmla="*/ 352425 w 908050"/>
              <a:gd name="connsiteY26" fmla="*/ 942975 h 949325"/>
              <a:gd name="connsiteX27" fmla="*/ 368300 w 908050"/>
              <a:gd name="connsiteY27" fmla="*/ 889000 h 949325"/>
              <a:gd name="connsiteX28" fmla="*/ 450850 w 908050"/>
              <a:gd name="connsiteY28" fmla="*/ 850900 h 949325"/>
              <a:gd name="connsiteX29" fmla="*/ 615950 w 908050"/>
              <a:gd name="connsiteY29" fmla="*/ 825500 h 949325"/>
              <a:gd name="connsiteX30" fmla="*/ 657225 w 908050"/>
              <a:gd name="connsiteY30" fmla="*/ 742950 h 949325"/>
              <a:gd name="connsiteX31" fmla="*/ 663575 w 908050"/>
              <a:gd name="connsiteY31" fmla="*/ 708025 h 949325"/>
              <a:gd name="connsiteX32" fmla="*/ 895350 w 908050"/>
              <a:gd name="connsiteY32" fmla="*/ 558800 h 949325"/>
              <a:gd name="connsiteX33" fmla="*/ 904875 w 908050"/>
              <a:gd name="connsiteY33" fmla="*/ 533400 h 949325"/>
              <a:gd name="connsiteX34" fmla="*/ 803275 w 908050"/>
              <a:gd name="connsiteY34" fmla="*/ 463550 h 949325"/>
              <a:gd name="connsiteX35" fmla="*/ 819150 w 908050"/>
              <a:gd name="connsiteY35" fmla="*/ 384175 h 949325"/>
              <a:gd name="connsiteX36" fmla="*/ 847725 w 908050"/>
              <a:gd name="connsiteY36" fmla="*/ 339725 h 949325"/>
              <a:gd name="connsiteX37" fmla="*/ 835025 w 908050"/>
              <a:gd name="connsiteY37" fmla="*/ 279400 h 949325"/>
              <a:gd name="connsiteX38" fmla="*/ 822325 w 908050"/>
              <a:gd name="connsiteY38" fmla="*/ 260350 h 949325"/>
              <a:gd name="connsiteX39" fmla="*/ 762000 w 908050"/>
              <a:gd name="connsiteY39" fmla="*/ 200025 h 949325"/>
              <a:gd name="connsiteX40" fmla="*/ 765175 w 908050"/>
              <a:gd name="connsiteY40" fmla="*/ 168275 h 949325"/>
              <a:gd name="connsiteX41" fmla="*/ 828675 w 908050"/>
              <a:gd name="connsiteY41" fmla="*/ 152400 h 949325"/>
              <a:gd name="connsiteX42" fmla="*/ 873125 w 908050"/>
              <a:gd name="connsiteY42" fmla="*/ 136525 h 949325"/>
              <a:gd name="connsiteX43" fmla="*/ 908050 w 908050"/>
              <a:gd name="connsiteY43" fmla="*/ 85725 h 949325"/>
              <a:gd name="connsiteX44" fmla="*/ 908050 w 908050"/>
              <a:gd name="connsiteY44" fmla="*/ 38100 h 949325"/>
              <a:gd name="connsiteX45" fmla="*/ 857250 w 908050"/>
              <a:gd name="connsiteY45" fmla="*/ 15875 h 949325"/>
              <a:gd name="connsiteX46" fmla="*/ 809625 w 908050"/>
              <a:gd name="connsiteY46" fmla="*/ 28575 h 949325"/>
              <a:gd name="connsiteX47" fmla="*/ 819150 w 908050"/>
              <a:gd name="connsiteY47" fmla="*/ 60325 h 949325"/>
              <a:gd name="connsiteX48" fmla="*/ 800100 w 908050"/>
              <a:gd name="connsiteY48" fmla="*/ 69850 h 949325"/>
              <a:gd name="connsiteX49" fmla="*/ 730250 w 908050"/>
              <a:gd name="connsiteY49" fmla="*/ 63500 h 949325"/>
              <a:gd name="connsiteX50" fmla="*/ 615950 w 908050"/>
              <a:gd name="connsiteY50" fmla="*/ 88900 h 949325"/>
              <a:gd name="connsiteX51" fmla="*/ 539750 w 908050"/>
              <a:gd name="connsiteY51" fmla="*/ 92075 h 949325"/>
              <a:gd name="connsiteX52" fmla="*/ 473075 w 908050"/>
              <a:gd name="connsiteY52" fmla="*/ 47625 h 949325"/>
              <a:gd name="connsiteX53" fmla="*/ 425450 w 908050"/>
              <a:gd name="connsiteY53" fmla="*/ 88900 h 949325"/>
              <a:gd name="connsiteX54" fmla="*/ 403225 w 908050"/>
              <a:gd name="connsiteY54" fmla="*/ 117475 h 949325"/>
              <a:gd name="connsiteX55" fmla="*/ 254000 w 908050"/>
              <a:gd name="connsiteY55" fmla="*/ 161925 h 949325"/>
              <a:gd name="connsiteX56" fmla="*/ 269875 w 908050"/>
              <a:gd name="connsiteY56" fmla="*/ 63500 h 949325"/>
              <a:gd name="connsiteX57" fmla="*/ 209550 w 908050"/>
              <a:gd name="connsiteY57" fmla="*/ 28575 h 949325"/>
              <a:gd name="connsiteX58" fmla="*/ 187325 w 908050"/>
              <a:gd name="connsiteY58" fmla="*/ 0 h 949325"/>
              <a:gd name="connsiteX59" fmla="*/ 111125 w 908050"/>
              <a:gd name="connsiteY59" fmla="*/ 3175 h 949325"/>
              <a:gd name="connsiteX60" fmla="*/ 76200 w 908050"/>
              <a:gd name="connsiteY60" fmla="*/ 50800 h 9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908050" h="949325">
                <a:moveTo>
                  <a:pt x="76200" y="50800"/>
                </a:moveTo>
                <a:lnTo>
                  <a:pt x="25400" y="107950"/>
                </a:lnTo>
                <a:lnTo>
                  <a:pt x="69850" y="158750"/>
                </a:lnTo>
                <a:lnTo>
                  <a:pt x="133350" y="139700"/>
                </a:lnTo>
                <a:lnTo>
                  <a:pt x="149225" y="203200"/>
                </a:lnTo>
                <a:lnTo>
                  <a:pt x="38100" y="260350"/>
                </a:lnTo>
                <a:lnTo>
                  <a:pt x="53975" y="285750"/>
                </a:lnTo>
                <a:lnTo>
                  <a:pt x="0" y="333375"/>
                </a:lnTo>
                <a:lnTo>
                  <a:pt x="38100" y="368300"/>
                </a:lnTo>
                <a:lnTo>
                  <a:pt x="47625" y="393700"/>
                </a:lnTo>
                <a:lnTo>
                  <a:pt x="63500" y="412750"/>
                </a:lnTo>
                <a:lnTo>
                  <a:pt x="63500" y="441325"/>
                </a:lnTo>
                <a:lnTo>
                  <a:pt x="117475" y="501650"/>
                </a:lnTo>
                <a:lnTo>
                  <a:pt x="117475" y="536575"/>
                </a:lnTo>
                <a:lnTo>
                  <a:pt x="111125" y="590550"/>
                </a:lnTo>
                <a:lnTo>
                  <a:pt x="107950" y="622300"/>
                </a:lnTo>
                <a:lnTo>
                  <a:pt x="142875" y="625475"/>
                </a:lnTo>
                <a:lnTo>
                  <a:pt x="133350" y="673100"/>
                </a:lnTo>
                <a:lnTo>
                  <a:pt x="177800" y="679450"/>
                </a:lnTo>
                <a:lnTo>
                  <a:pt x="209550" y="749300"/>
                </a:lnTo>
                <a:lnTo>
                  <a:pt x="149225" y="844550"/>
                </a:lnTo>
                <a:lnTo>
                  <a:pt x="222250" y="844550"/>
                </a:lnTo>
                <a:lnTo>
                  <a:pt x="231775" y="838200"/>
                </a:lnTo>
                <a:lnTo>
                  <a:pt x="292100" y="838200"/>
                </a:lnTo>
                <a:lnTo>
                  <a:pt x="263525" y="885825"/>
                </a:lnTo>
                <a:lnTo>
                  <a:pt x="282575" y="949325"/>
                </a:lnTo>
                <a:lnTo>
                  <a:pt x="352425" y="942975"/>
                </a:lnTo>
                <a:lnTo>
                  <a:pt x="368300" y="889000"/>
                </a:lnTo>
                <a:lnTo>
                  <a:pt x="450850" y="850900"/>
                </a:lnTo>
                <a:lnTo>
                  <a:pt x="615950" y="825500"/>
                </a:lnTo>
                <a:lnTo>
                  <a:pt x="657225" y="742950"/>
                </a:lnTo>
                <a:lnTo>
                  <a:pt x="663575" y="708025"/>
                </a:lnTo>
                <a:lnTo>
                  <a:pt x="895350" y="558800"/>
                </a:lnTo>
                <a:lnTo>
                  <a:pt x="904875" y="533400"/>
                </a:lnTo>
                <a:lnTo>
                  <a:pt x="803275" y="463550"/>
                </a:lnTo>
                <a:lnTo>
                  <a:pt x="819150" y="384175"/>
                </a:lnTo>
                <a:lnTo>
                  <a:pt x="847725" y="339725"/>
                </a:lnTo>
                <a:lnTo>
                  <a:pt x="835025" y="279400"/>
                </a:lnTo>
                <a:lnTo>
                  <a:pt x="822325" y="260350"/>
                </a:lnTo>
                <a:lnTo>
                  <a:pt x="762000" y="200025"/>
                </a:lnTo>
                <a:lnTo>
                  <a:pt x="765175" y="168275"/>
                </a:lnTo>
                <a:lnTo>
                  <a:pt x="828675" y="152400"/>
                </a:lnTo>
                <a:lnTo>
                  <a:pt x="873125" y="136525"/>
                </a:lnTo>
                <a:lnTo>
                  <a:pt x="908050" y="85725"/>
                </a:lnTo>
                <a:lnTo>
                  <a:pt x="908050" y="38100"/>
                </a:lnTo>
                <a:lnTo>
                  <a:pt x="857250" y="15875"/>
                </a:lnTo>
                <a:lnTo>
                  <a:pt x="809625" y="28575"/>
                </a:lnTo>
                <a:lnTo>
                  <a:pt x="819150" y="60325"/>
                </a:lnTo>
                <a:lnTo>
                  <a:pt x="800100" y="69850"/>
                </a:lnTo>
                <a:lnTo>
                  <a:pt x="730250" y="63500"/>
                </a:lnTo>
                <a:lnTo>
                  <a:pt x="615950" y="88900"/>
                </a:lnTo>
                <a:lnTo>
                  <a:pt x="539750" y="92075"/>
                </a:lnTo>
                <a:lnTo>
                  <a:pt x="473075" y="47625"/>
                </a:lnTo>
                <a:lnTo>
                  <a:pt x="425450" y="88900"/>
                </a:lnTo>
                <a:lnTo>
                  <a:pt x="403225" y="117475"/>
                </a:lnTo>
                <a:lnTo>
                  <a:pt x="254000" y="161925"/>
                </a:lnTo>
                <a:lnTo>
                  <a:pt x="269875" y="63500"/>
                </a:lnTo>
                <a:lnTo>
                  <a:pt x="209550" y="28575"/>
                </a:lnTo>
                <a:lnTo>
                  <a:pt x="187325" y="0"/>
                </a:lnTo>
                <a:lnTo>
                  <a:pt x="111125" y="3175"/>
                </a:lnTo>
                <a:lnTo>
                  <a:pt x="76200" y="508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3" name="Полилиния 12"/>
          <p:cNvSpPr/>
          <p:nvPr/>
        </p:nvSpPr>
        <p:spPr>
          <a:xfrm>
            <a:off x="6532034" y="2023533"/>
            <a:ext cx="1731433" cy="1888067"/>
          </a:xfrm>
          <a:custGeom>
            <a:avLst/>
            <a:gdLst>
              <a:gd name="connsiteX0" fmla="*/ 936625 w 1298575"/>
              <a:gd name="connsiteY0" fmla="*/ 1120775 h 1416050"/>
              <a:gd name="connsiteX1" fmla="*/ 1057275 w 1298575"/>
              <a:gd name="connsiteY1" fmla="*/ 1098550 h 1416050"/>
              <a:gd name="connsiteX2" fmla="*/ 1139825 w 1298575"/>
              <a:gd name="connsiteY2" fmla="*/ 1050925 h 1416050"/>
              <a:gd name="connsiteX3" fmla="*/ 1247775 w 1298575"/>
              <a:gd name="connsiteY3" fmla="*/ 1012825 h 1416050"/>
              <a:gd name="connsiteX4" fmla="*/ 1298575 w 1298575"/>
              <a:gd name="connsiteY4" fmla="*/ 933450 h 1416050"/>
              <a:gd name="connsiteX5" fmla="*/ 1228725 w 1298575"/>
              <a:gd name="connsiteY5" fmla="*/ 946150 h 1416050"/>
              <a:gd name="connsiteX6" fmla="*/ 1158875 w 1298575"/>
              <a:gd name="connsiteY6" fmla="*/ 917575 h 1416050"/>
              <a:gd name="connsiteX7" fmla="*/ 1181100 w 1298575"/>
              <a:gd name="connsiteY7" fmla="*/ 860425 h 1416050"/>
              <a:gd name="connsiteX8" fmla="*/ 1206500 w 1298575"/>
              <a:gd name="connsiteY8" fmla="*/ 796925 h 1416050"/>
              <a:gd name="connsiteX9" fmla="*/ 1231900 w 1298575"/>
              <a:gd name="connsiteY9" fmla="*/ 774700 h 1416050"/>
              <a:gd name="connsiteX10" fmla="*/ 1266825 w 1298575"/>
              <a:gd name="connsiteY10" fmla="*/ 771525 h 1416050"/>
              <a:gd name="connsiteX11" fmla="*/ 1270000 w 1298575"/>
              <a:gd name="connsiteY11" fmla="*/ 739775 h 1416050"/>
              <a:gd name="connsiteX12" fmla="*/ 1273175 w 1298575"/>
              <a:gd name="connsiteY12" fmla="*/ 717550 h 1416050"/>
              <a:gd name="connsiteX13" fmla="*/ 1238250 w 1298575"/>
              <a:gd name="connsiteY13" fmla="*/ 679450 h 1416050"/>
              <a:gd name="connsiteX14" fmla="*/ 1222375 w 1298575"/>
              <a:gd name="connsiteY14" fmla="*/ 657225 h 1416050"/>
              <a:gd name="connsiteX15" fmla="*/ 1238250 w 1298575"/>
              <a:gd name="connsiteY15" fmla="*/ 635000 h 1416050"/>
              <a:gd name="connsiteX16" fmla="*/ 1174750 w 1298575"/>
              <a:gd name="connsiteY16" fmla="*/ 606425 h 1416050"/>
              <a:gd name="connsiteX17" fmla="*/ 1168400 w 1298575"/>
              <a:gd name="connsiteY17" fmla="*/ 558800 h 1416050"/>
              <a:gd name="connsiteX18" fmla="*/ 1206500 w 1298575"/>
              <a:gd name="connsiteY18" fmla="*/ 517525 h 1416050"/>
              <a:gd name="connsiteX19" fmla="*/ 1196975 w 1298575"/>
              <a:gd name="connsiteY19" fmla="*/ 495300 h 1416050"/>
              <a:gd name="connsiteX20" fmla="*/ 1155700 w 1298575"/>
              <a:gd name="connsiteY20" fmla="*/ 498475 h 1416050"/>
              <a:gd name="connsiteX21" fmla="*/ 1114425 w 1298575"/>
              <a:gd name="connsiteY21" fmla="*/ 488950 h 1416050"/>
              <a:gd name="connsiteX22" fmla="*/ 1108075 w 1298575"/>
              <a:gd name="connsiteY22" fmla="*/ 463550 h 1416050"/>
              <a:gd name="connsiteX23" fmla="*/ 1123950 w 1298575"/>
              <a:gd name="connsiteY23" fmla="*/ 419100 h 1416050"/>
              <a:gd name="connsiteX24" fmla="*/ 1143000 w 1298575"/>
              <a:gd name="connsiteY24" fmla="*/ 371475 h 1416050"/>
              <a:gd name="connsiteX25" fmla="*/ 1098550 w 1298575"/>
              <a:gd name="connsiteY25" fmla="*/ 371475 h 1416050"/>
              <a:gd name="connsiteX26" fmla="*/ 1054100 w 1298575"/>
              <a:gd name="connsiteY26" fmla="*/ 355600 h 1416050"/>
              <a:gd name="connsiteX27" fmla="*/ 1136650 w 1298575"/>
              <a:gd name="connsiteY27" fmla="*/ 266700 h 1416050"/>
              <a:gd name="connsiteX28" fmla="*/ 1123950 w 1298575"/>
              <a:gd name="connsiteY28" fmla="*/ 209550 h 1416050"/>
              <a:gd name="connsiteX29" fmla="*/ 1200150 w 1298575"/>
              <a:gd name="connsiteY29" fmla="*/ 149225 h 1416050"/>
              <a:gd name="connsiteX30" fmla="*/ 1200150 w 1298575"/>
              <a:gd name="connsiteY30" fmla="*/ 114300 h 1416050"/>
              <a:gd name="connsiteX31" fmla="*/ 1073150 w 1298575"/>
              <a:gd name="connsiteY31" fmla="*/ 0 h 1416050"/>
              <a:gd name="connsiteX32" fmla="*/ 1031875 w 1298575"/>
              <a:gd name="connsiteY32" fmla="*/ 41275 h 1416050"/>
              <a:gd name="connsiteX33" fmla="*/ 981075 w 1298575"/>
              <a:gd name="connsiteY33" fmla="*/ 31750 h 1416050"/>
              <a:gd name="connsiteX34" fmla="*/ 946150 w 1298575"/>
              <a:gd name="connsiteY34" fmla="*/ 28575 h 1416050"/>
              <a:gd name="connsiteX35" fmla="*/ 889000 w 1298575"/>
              <a:gd name="connsiteY35" fmla="*/ 28575 h 1416050"/>
              <a:gd name="connsiteX36" fmla="*/ 873125 w 1298575"/>
              <a:gd name="connsiteY36" fmla="*/ 82550 h 1416050"/>
              <a:gd name="connsiteX37" fmla="*/ 879475 w 1298575"/>
              <a:gd name="connsiteY37" fmla="*/ 123825 h 1416050"/>
              <a:gd name="connsiteX38" fmla="*/ 847725 w 1298575"/>
              <a:gd name="connsiteY38" fmla="*/ 165100 h 1416050"/>
              <a:gd name="connsiteX39" fmla="*/ 806450 w 1298575"/>
              <a:gd name="connsiteY39" fmla="*/ 139700 h 1416050"/>
              <a:gd name="connsiteX40" fmla="*/ 711200 w 1298575"/>
              <a:gd name="connsiteY40" fmla="*/ 161925 h 1416050"/>
              <a:gd name="connsiteX41" fmla="*/ 641350 w 1298575"/>
              <a:gd name="connsiteY41" fmla="*/ 171450 h 1416050"/>
              <a:gd name="connsiteX42" fmla="*/ 558800 w 1298575"/>
              <a:gd name="connsiteY42" fmla="*/ 222250 h 1416050"/>
              <a:gd name="connsiteX43" fmla="*/ 498475 w 1298575"/>
              <a:gd name="connsiteY43" fmla="*/ 231775 h 1416050"/>
              <a:gd name="connsiteX44" fmla="*/ 428625 w 1298575"/>
              <a:gd name="connsiteY44" fmla="*/ 244475 h 1416050"/>
              <a:gd name="connsiteX45" fmla="*/ 342900 w 1298575"/>
              <a:gd name="connsiteY45" fmla="*/ 238125 h 1416050"/>
              <a:gd name="connsiteX46" fmla="*/ 222250 w 1298575"/>
              <a:gd name="connsiteY46" fmla="*/ 276225 h 1416050"/>
              <a:gd name="connsiteX47" fmla="*/ 133350 w 1298575"/>
              <a:gd name="connsiteY47" fmla="*/ 323850 h 1416050"/>
              <a:gd name="connsiteX48" fmla="*/ 15875 w 1298575"/>
              <a:gd name="connsiteY48" fmla="*/ 317500 h 1416050"/>
              <a:gd name="connsiteX49" fmla="*/ 0 w 1298575"/>
              <a:gd name="connsiteY49" fmla="*/ 412750 h 1416050"/>
              <a:gd name="connsiteX50" fmla="*/ 53975 w 1298575"/>
              <a:gd name="connsiteY50" fmla="*/ 476250 h 1416050"/>
              <a:gd name="connsiteX51" fmla="*/ 127000 w 1298575"/>
              <a:gd name="connsiteY51" fmla="*/ 476250 h 1416050"/>
              <a:gd name="connsiteX52" fmla="*/ 136525 w 1298575"/>
              <a:gd name="connsiteY52" fmla="*/ 574675 h 1416050"/>
              <a:gd name="connsiteX53" fmla="*/ 152400 w 1298575"/>
              <a:gd name="connsiteY53" fmla="*/ 609600 h 1416050"/>
              <a:gd name="connsiteX54" fmla="*/ 200025 w 1298575"/>
              <a:gd name="connsiteY54" fmla="*/ 615950 h 1416050"/>
              <a:gd name="connsiteX55" fmla="*/ 212725 w 1298575"/>
              <a:gd name="connsiteY55" fmla="*/ 650875 h 1416050"/>
              <a:gd name="connsiteX56" fmla="*/ 266700 w 1298575"/>
              <a:gd name="connsiteY56" fmla="*/ 800100 h 1416050"/>
              <a:gd name="connsiteX57" fmla="*/ 311150 w 1298575"/>
              <a:gd name="connsiteY57" fmla="*/ 882650 h 1416050"/>
              <a:gd name="connsiteX58" fmla="*/ 342900 w 1298575"/>
              <a:gd name="connsiteY58" fmla="*/ 939800 h 1416050"/>
              <a:gd name="connsiteX59" fmla="*/ 387350 w 1298575"/>
              <a:gd name="connsiteY59" fmla="*/ 1025525 h 1416050"/>
              <a:gd name="connsiteX60" fmla="*/ 409575 w 1298575"/>
              <a:gd name="connsiteY60" fmla="*/ 1092200 h 1416050"/>
              <a:gd name="connsiteX61" fmla="*/ 460375 w 1298575"/>
              <a:gd name="connsiteY61" fmla="*/ 1247775 h 1416050"/>
              <a:gd name="connsiteX62" fmla="*/ 517525 w 1298575"/>
              <a:gd name="connsiteY62" fmla="*/ 1263650 h 1416050"/>
              <a:gd name="connsiteX63" fmla="*/ 542925 w 1298575"/>
              <a:gd name="connsiteY63" fmla="*/ 1292225 h 1416050"/>
              <a:gd name="connsiteX64" fmla="*/ 504825 w 1298575"/>
              <a:gd name="connsiteY64" fmla="*/ 1336675 h 1416050"/>
              <a:gd name="connsiteX65" fmla="*/ 644525 w 1298575"/>
              <a:gd name="connsiteY65" fmla="*/ 1323975 h 1416050"/>
              <a:gd name="connsiteX66" fmla="*/ 644525 w 1298575"/>
              <a:gd name="connsiteY66" fmla="*/ 1403350 h 1416050"/>
              <a:gd name="connsiteX67" fmla="*/ 660400 w 1298575"/>
              <a:gd name="connsiteY67" fmla="*/ 1409700 h 1416050"/>
              <a:gd name="connsiteX68" fmla="*/ 708025 w 1298575"/>
              <a:gd name="connsiteY68" fmla="*/ 1416050 h 1416050"/>
              <a:gd name="connsiteX69" fmla="*/ 742950 w 1298575"/>
              <a:gd name="connsiteY69" fmla="*/ 1397000 h 1416050"/>
              <a:gd name="connsiteX70" fmla="*/ 815975 w 1298575"/>
              <a:gd name="connsiteY70" fmla="*/ 1400175 h 1416050"/>
              <a:gd name="connsiteX71" fmla="*/ 860425 w 1298575"/>
              <a:gd name="connsiteY71" fmla="*/ 1377950 h 1416050"/>
              <a:gd name="connsiteX72" fmla="*/ 904875 w 1298575"/>
              <a:gd name="connsiteY72" fmla="*/ 1339850 h 1416050"/>
              <a:gd name="connsiteX73" fmla="*/ 933450 w 1298575"/>
              <a:gd name="connsiteY73" fmla="*/ 1311275 h 1416050"/>
              <a:gd name="connsiteX74" fmla="*/ 939800 w 1298575"/>
              <a:gd name="connsiteY74" fmla="*/ 1279525 h 1416050"/>
              <a:gd name="connsiteX75" fmla="*/ 895350 w 1298575"/>
              <a:gd name="connsiteY75" fmla="*/ 1266825 h 1416050"/>
              <a:gd name="connsiteX76" fmla="*/ 882650 w 1298575"/>
              <a:gd name="connsiteY76" fmla="*/ 1209675 h 1416050"/>
              <a:gd name="connsiteX77" fmla="*/ 936625 w 1298575"/>
              <a:gd name="connsiteY77" fmla="*/ 1120775 h 141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298575" h="1416050">
                <a:moveTo>
                  <a:pt x="936625" y="1120775"/>
                </a:moveTo>
                <a:lnTo>
                  <a:pt x="1057275" y="1098550"/>
                </a:lnTo>
                <a:lnTo>
                  <a:pt x="1139825" y="1050925"/>
                </a:lnTo>
                <a:lnTo>
                  <a:pt x="1247775" y="1012825"/>
                </a:lnTo>
                <a:lnTo>
                  <a:pt x="1298575" y="933450"/>
                </a:lnTo>
                <a:lnTo>
                  <a:pt x="1228725" y="946150"/>
                </a:lnTo>
                <a:lnTo>
                  <a:pt x="1158875" y="917575"/>
                </a:lnTo>
                <a:lnTo>
                  <a:pt x="1181100" y="860425"/>
                </a:lnTo>
                <a:lnTo>
                  <a:pt x="1206500" y="796925"/>
                </a:lnTo>
                <a:lnTo>
                  <a:pt x="1231900" y="774700"/>
                </a:lnTo>
                <a:lnTo>
                  <a:pt x="1266825" y="771525"/>
                </a:lnTo>
                <a:lnTo>
                  <a:pt x="1270000" y="739775"/>
                </a:lnTo>
                <a:lnTo>
                  <a:pt x="1273175" y="717550"/>
                </a:lnTo>
                <a:lnTo>
                  <a:pt x="1238250" y="679450"/>
                </a:lnTo>
                <a:lnTo>
                  <a:pt x="1222375" y="657225"/>
                </a:lnTo>
                <a:lnTo>
                  <a:pt x="1238250" y="635000"/>
                </a:lnTo>
                <a:lnTo>
                  <a:pt x="1174750" y="606425"/>
                </a:lnTo>
                <a:lnTo>
                  <a:pt x="1168400" y="558800"/>
                </a:lnTo>
                <a:lnTo>
                  <a:pt x="1206500" y="517525"/>
                </a:lnTo>
                <a:lnTo>
                  <a:pt x="1196975" y="495300"/>
                </a:lnTo>
                <a:lnTo>
                  <a:pt x="1155700" y="498475"/>
                </a:lnTo>
                <a:lnTo>
                  <a:pt x="1114425" y="488950"/>
                </a:lnTo>
                <a:lnTo>
                  <a:pt x="1108075" y="463550"/>
                </a:lnTo>
                <a:lnTo>
                  <a:pt x="1123950" y="419100"/>
                </a:lnTo>
                <a:lnTo>
                  <a:pt x="1143000" y="371475"/>
                </a:lnTo>
                <a:lnTo>
                  <a:pt x="1098550" y="371475"/>
                </a:lnTo>
                <a:lnTo>
                  <a:pt x="1054100" y="355600"/>
                </a:lnTo>
                <a:lnTo>
                  <a:pt x="1136650" y="266700"/>
                </a:lnTo>
                <a:lnTo>
                  <a:pt x="1123950" y="209550"/>
                </a:lnTo>
                <a:lnTo>
                  <a:pt x="1200150" y="149225"/>
                </a:lnTo>
                <a:lnTo>
                  <a:pt x="1200150" y="114300"/>
                </a:lnTo>
                <a:lnTo>
                  <a:pt x="1073150" y="0"/>
                </a:lnTo>
                <a:lnTo>
                  <a:pt x="1031875" y="41275"/>
                </a:lnTo>
                <a:lnTo>
                  <a:pt x="981075" y="31750"/>
                </a:lnTo>
                <a:lnTo>
                  <a:pt x="946150" y="28575"/>
                </a:lnTo>
                <a:lnTo>
                  <a:pt x="889000" y="28575"/>
                </a:lnTo>
                <a:lnTo>
                  <a:pt x="873125" y="82550"/>
                </a:lnTo>
                <a:lnTo>
                  <a:pt x="879475" y="123825"/>
                </a:lnTo>
                <a:lnTo>
                  <a:pt x="847725" y="165100"/>
                </a:lnTo>
                <a:lnTo>
                  <a:pt x="806450" y="139700"/>
                </a:lnTo>
                <a:lnTo>
                  <a:pt x="711200" y="161925"/>
                </a:lnTo>
                <a:lnTo>
                  <a:pt x="641350" y="171450"/>
                </a:lnTo>
                <a:lnTo>
                  <a:pt x="558800" y="222250"/>
                </a:lnTo>
                <a:lnTo>
                  <a:pt x="498475" y="231775"/>
                </a:lnTo>
                <a:lnTo>
                  <a:pt x="428625" y="244475"/>
                </a:lnTo>
                <a:lnTo>
                  <a:pt x="342900" y="238125"/>
                </a:lnTo>
                <a:lnTo>
                  <a:pt x="222250" y="276225"/>
                </a:lnTo>
                <a:lnTo>
                  <a:pt x="133350" y="323850"/>
                </a:lnTo>
                <a:lnTo>
                  <a:pt x="15875" y="317500"/>
                </a:lnTo>
                <a:lnTo>
                  <a:pt x="0" y="412750"/>
                </a:lnTo>
                <a:lnTo>
                  <a:pt x="53975" y="476250"/>
                </a:lnTo>
                <a:lnTo>
                  <a:pt x="127000" y="476250"/>
                </a:lnTo>
                <a:lnTo>
                  <a:pt x="136525" y="574675"/>
                </a:lnTo>
                <a:lnTo>
                  <a:pt x="152400" y="609600"/>
                </a:lnTo>
                <a:lnTo>
                  <a:pt x="200025" y="615950"/>
                </a:lnTo>
                <a:lnTo>
                  <a:pt x="212725" y="650875"/>
                </a:lnTo>
                <a:lnTo>
                  <a:pt x="266700" y="800100"/>
                </a:lnTo>
                <a:lnTo>
                  <a:pt x="311150" y="882650"/>
                </a:lnTo>
                <a:lnTo>
                  <a:pt x="342900" y="939800"/>
                </a:lnTo>
                <a:lnTo>
                  <a:pt x="387350" y="1025525"/>
                </a:lnTo>
                <a:lnTo>
                  <a:pt x="409575" y="1092200"/>
                </a:lnTo>
                <a:lnTo>
                  <a:pt x="460375" y="1247775"/>
                </a:lnTo>
                <a:lnTo>
                  <a:pt x="517525" y="1263650"/>
                </a:lnTo>
                <a:lnTo>
                  <a:pt x="542925" y="1292225"/>
                </a:lnTo>
                <a:lnTo>
                  <a:pt x="504825" y="1336675"/>
                </a:lnTo>
                <a:lnTo>
                  <a:pt x="644525" y="1323975"/>
                </a:lnTo>
                <a:lnTo>
                  <a:pt x="644525" y="1403350"/>
                </a:lnTo>
                <a:lnTo>
                  <a:pt x="660400" y="1409700"/>
                </a:lnTo>
                <a:lnTo>
                  <a:pt x="708025" y="1416050"/>
                </a:lnTo>
                <a:lnTo>
                  <a:pt x="742950" y="1397000"/>
                </a:lnTo>
                <a:lnTo>
                  <a:pt x="815975" y="1400175"/>
                </a:lnTo>
                <a:lnTo>
                  <a:pt x="860425" y="1377950"/>
                </a:lnTo>
                <a:lnTo>
                  <a:pt x="904875" y="1339850"/>
                </a:lnTo>
                <a:lnTo>
                  <a:pt x="933450" y="1311275"/>
                </a:lnTo>
                <a:lnTo>
                  <a:pt x="939800" y="1279525"/>
                </a:lnTo>
                <a:lnTo>
                  <a:pt x="895350" y="1266825"/>
                </a:lnTo>
                <a:lnTo>
                  <a:pt x="882650" y="1209675"/>
                </a:lnTo>
                <a:lnTo>
                  <a:pt x="936625" y="1120775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4" name="Полилиния 13"/>
          <p:cNvSpPr/>
          <p:nvPr/>
        </p:nvSpPr>
        <p:spPr>
          <a:xfrm>
            <a:off x="2854326" y="1098551"/>
            <a:ext cx="2613025" cy="2054224"/>
          </a:xfrm>
          <a:custGeom>
            <a:avLst/>
            <a:gdLst>
              <a:gd name="connsiteX0" fmla="*/ 678656 w 1959769"/>
              <a:gd name="connsiteY0" fmla="*/ 0 h 1540668"/>
              <a:gd name="connsiteX1" fmla="*/ 645319 w 1959769"/>
              <a:gd name="connsiteY1" fmla="*/ 104775 h 1540668"/>
              <a:gd name="connsiteX2" fmla="*/ 500062 w 1959769"/>
              <a:gd name="connsiteY2" fmla="*/ 276225 h 1540668"/>
              <a:gd name="connsiteX3" fmla="*/ 511969 w 1959769"/>
              <a:gd name="connsiteY3" fmla="*/ 383381 h 1540668"/>
              <a:gd name="connsiteX4" fmla="*/ 483394 w 1959769"/>
              <a:gd name="connsiteY4" fmla="*/ 395287 h 1540668"/>
              <a:gd name="connsiteX5" fmla="*/ 392906 w 1959769"/>
              <a:gd name="connsiteY5" fmla="*/ 328612 h 1540668"/>
              <a:gd name="connsiteX6" fmla="*/ 352425 w 1959769"/>
              <a:gd name="connsiteY6" fmla="*/ 319087 h 1540668"/>
              <a:gd name="connsiteX7" fmla="*/ 304800 w 1959769"/>
              <a:gd name="connsiteY7" fmla="*/ 364331 h 1540668"/>
              <a:gd name="connsiteX8" fmla="*/ 292894 w 1959769"/>
              <a:gd name="connsiteY8" fmla="*/ 569118 h 1540668"/>
              <a:gd name="connsiteX9" fmla="*/ 223837 w 1959769"/>
              <a:gd name="connsiteY9" fmla="*/ 669131 h 1540668"/>
              <a:gd name="connsiteX10" fmla="*/ 180975 w 1959769"/>
              <a:gd name="connsiteY10" fmla="*/ 640556 h 1540668"/>
              <a:gd name="connsiteX11" fmla="*/ 135731 w 1959769"/>
              <a:gd name="connsiteY11" fmla="*/ 645318 h 1540668"/>
              <a:gd name="connsiteX12" fmla="*/ 90487 w 1959769"/>
              <a:gd name="connsiteY12" fmla="*/ 695325 h 1540668"/>
              <a:gd name="connsiteX13" fmla="*/ 71437 w 1959769"/>
              <a:gd name="connsiteY13" fmla="*/ 747712 h 1540668"/>
              <a:gd name="connsiteX14" fmla="*/ 0 w 1959769"/>
              <a:gd name="connsiteY14" fmla="*/ 792956 h 1540668"/>
              <a:gd name="connsiteX15" fmla="*/ 0 w 1959769"/>
              <a:gd name="connsiteY15" fmla="*/ 847725 h 1540668"/>
              <a:gd name="connsiteX16" fmla="*/ 19050 w 1959769"/>
              <a:gd name="connsiteY16" fmla="*/ 859631 h 1540668"/>
              <a:gd name="connsiteX17" fmla="*/ 188119 w 1959769"/>
              <a:gd name="connsiteY17" fmla="*/ 857250 h 1540668"/>
              <a:gd name="connsiteX18" fmla="*/ 242887 w 1959769"/>
              <a:gd name="connsiteY18" fmla="*/ 871537 h 1540668"/>
              <a:gd name="connsiteX19" fmla="*/ 252412 w 1959769"/>
              <a:gd name="connsiteY19" fmla="*/ 923925 h 1540668"/>
              <a:gd name="connsiteX20" fmla="*/ 247650 w 1959769"/>
              <a:gd name="connsiteY20" fmla="*/ 954881 h 1540668"/>
              <a:gd name="connsiteX21" fmla="*/ 211931 w 1959769"/>
              <a:gd name="connsiteY21" fmla="*/ 978693 h 1540668"/>
              <a:gd name="connsiteX22" fmla="*/ 230981 w 1959769"/>
              <a:gd name="connsiteY22" fmla="*/ 1012031 h 1540668"/>
              <a:gd name="connsiteX23" fmla="*/ 261937 w 1959769"/>
              <a:gd name="connsiteY23" fmla="*/ 1040606 h 1540668"/>
              <a:gd name="connsiteX24" fmla="*/ 271462 w 1959769"/>
              <a:gd name="connsiteY24" fmla="*/ 1092993 h 1540668"/>
              <a:gd name="connsiteX25" fmla="*/ 254794 w 1959769"/>
              <a:gd name="connsiteY25" fmla="*/ 1121568 h 1540668"/>
              <a:gd name="connsiteX26" fmla="*/ 316706 w 1959769"/>
              <a:gd name="connsiteY26" fmla="*/ 1085850 h 1540668"/>
              <a:gd name="connsiteX27" fmla="*/ 364331 w 1959769"/>
              <a:gd name="connsiteY27" fmla="*/ 1069181 h 1540668"/>
              <a:gd name="connsiteX28" fmla="*/ 397669 w 1959769"/>
              <a:gd name="connsiteY28" fmla="*/ 1040606 h 1540668"/>
              <a:gd name="connsiteX29" fmla="*/ 476250 w 1959769"/>
              <a:gd name="connsiteY29" fmla="*/ 1033462 h 1540668"/>
              <a:gd name="connsiteX30" fmla="*/ 523875 w 1959769"/>
              <a:gd name="connsiteY30" fmla="*/ 1042987 h 1540668"/>
              <a:gd name="connsiteX31" fmla="*/ 590550 w 1959769"/>
              <a:gd name="connsiteY31" fmla="*/ 1076325 h 1540668"/>
              <a:gd name="connsiteX32" fmla="*/ 566737 w 1959769"/>
              <a:gd name="connsiteY32" fmla="*/ 1095375 h 1540668"/>
              <a:gd name="connsiteX33" fmla="*/ 559594 w 1959769"/>
              <a:gd name="connsiteY33" fmla="*/ 1112043 h 1540668"/>
              <a:gd name="connsiteX34" fmla="*/ 611981 w 1959769"/>
              <a:gd name="connsiteY34" fmla="*/ 1143000 h 1540668"/>
              <a:gd name="connsiteX35" fmla="*/ 557212 w 1959769"/>
              <a:gd name="connsiteY35" fmla="*/ 1166812 h 1540668"/>
              <a:gd name="connsiteX36" fmla="*/ 588169 w 1959769"/>
              <a:gd name="connsiteY36" fmla="*/ 1190625 h 1540668"/>
              <a:gd name="connsiteX37" fmla="*/ 623887 w 1959769"/>
              <a:gd name="connsiteY37" fmla="*/ 1254918 h 1540668"/>
              <a:gd name="connsiteX38" fmla="*/ 619125 w 1959769"/>
              <a:gd name="connsiteY38" fmla="*/ 1271587 h 1540668"/>
              <a:gd name="connsiteX39" fmla="*/ 595312 w 1959769"/>
              <a:gd name="connsiteY39" fmla="*/ 1278731 h 1540668"/>
              <a:gd name="connsiteX40" fmla="*/ 507206 w 1959769"/>
              <a:gd name="connsiteY40" fmla="*/ 1302543 h 1540668"/>
              <a:gd name="connsiteX41" fmla="*/ 469106 w 1959769"/>
              <a:gd name="connsiteY41" fmla="*/ 1321593 h 1540668"/>
              <a:gd name="connsiteX42" fmla="*/ 478631 w 1959769"/>
              <a:gd name="connsiteY42" fmla="*/ 1381125 h 1540668"/>
              <a:gd name="connsiteX43" fmla="*/ 523875 w 1959769"/>
              <a:gd name="connsiteY43" fmla="*/ 1409700 h 1540668"/>
              <a:gd name="connsiteX44" fmla="*/ 566737 w 1959769"/>
              <a:gd name="connsiteY44" fmla="*/ 1409700 h 1540668"/>
              <a:gd name="connsiteX45" fmla="*/ 597694 w 1959769"/>
              <a:gd name="connsiteY45" fmla="*/ 1397793 h 1540668"/>
              <a:gd name="connsiteX46" fmla="*/ 645319 w 1959769"/>
              <a:gd name="connsiteY46" fmla="*/ 1376362 h 1540668"/>
              <a:gd name="connsiteX47" fmla="*/ 683419 w 1959769"/>
              <a:gd name="connsiteY47" fmla="*/ 1369218 h 1540668"/>
              <a:gd name="connsiteX48" fmla="*/ 754856 w 1959769"/>
              <a:gd name="connsiteY48" fmla="*/ 1378743 h 1540668"/>
              <a:gd name="connsiteX49" fmla="*/ 750094 w 1959769"/>
              <a:gd name="connsiteY49" fmla="*/ 1416843 h 1540668"/>
              <a:gd name="connsiteX50" fmla="*/ 759619 w 1959769"/>
              <a:gd name="connsiteY50" fmla="*/ 1459706 h 1540668"/>
              <a:gd name="connsiteX51" fmla="*/ 819150 w 1959769"/>
              <a:gd name="connsiteY51" fmla="*/ 1438275 h 1540668"/>
              <a:gd name="connsiteX52" fmla="*/ 852487 w 1959769"/>
              <a:gd name="connsiteY52" fmla="*/ 1457325 h 1540668"/>
              <a:gd name="connsiteX53" fmla="*/ 900112 w 1959769"/>
              <a:gd name="connsiteY53" fmla="*/ 1464468 h 1540668"/>
              <a:gd name="connsiteX54" fmla="*/ 938212 w 1959769"/>
              <a:gd name="connsiteY54" fmla="*/ 1473993 h 1540668"/>
              <a:gd name="connsiteX55" fmla="*/ 962025 w 1959769"/>
              <a:gd name="connsiteY55" fmla="*/ 1497806 h 1540668"/>
              <a:gd name="connsiteX56" fmla="*/ 973931 w 1959769"/>
              <a:gd name="connsiteY56" fmla="*/ 1500187 h 1540668"/>
              <a:gd name="connsiteX57" fmla="*/ 985837 w 1959769"/>
              <a:gd name="connsiteY57" fmla="*/ 1531143 h 1540668"/>
              <a:gd name="connsiteX58" fmla="*/ 1014412 w 1959769"/>
              <a:gd name="connsiteY58" fmla="*/ 1540668 h 1540668"/>
              <a:gd name="connsiteX59" fmla="*/ 1031081 w 1959769"/>
              <a:gd name="connsiteY59" fmla="*/ 1521618 h 1540668"/>
              <a:gd name="connsiteX60" fmla="*/ 1031081 w 1959769"/>
              <a:gd name="connsiteY60" fmla="*/ 1509712 h 1540668"/>
              <a:gd name="connsiteX61" fmla="*/ 1078706 w 1959769"/>
              <a:gd name="connsiteY61" fmla="*/ 1464468 h 1540668"/>
              <a:gd name="connsiteX62" fmla="*/ 1083469 w 1959769"/>
              <a:gd name="connsiteY62" fmla="*/ 1335881 h 1540668"/>
              <a:gd name="connsiteX63" fmla="*/ 1128712 w 1959769"/>
              <a:gd name="connsiteY63" fmla="*/ 1312068 h 1540668"/>
              <a:gd name="connsiteX64" fmla="*/ 1121569 w 1959769"/>
              <a:gd name="connsiteY64" fmla="*/ 1281112 h 1540668"/>
              <a:gd name="connsiteX65" fmla="*/ 1123950 w 1959769"/>
              <a:gd name="connsiteY65" fmla="*/ 1252537 h 1540668"/>
              <a:gd name="connsiteX66" fmla="*/ 1150144 w 1959769"/>
              <a:gd name="connsiteY66" fmla="*/ 1243012 h 1540668"/>
              <a:gd name="connsiteX67" fmla="*/ 1178719 w 1959769"/>
              <a:gd name="connsiteY67" fmla="*/ 1221581 h 1540668"/>
              <a:gd name="connsiteX68" fmla="*/ 1231106 w 1959769"/>
              <a:gd name="connsiteY68" fmla="*/ 1200150 h 1540668"/>
              <a:gd name="connsiteX69" fmla="*/ 1259681 w 1959769"/>
              <a:gd name="connsiteY69" fmla="*/ 1193006 h 1540668"/>
              <a:gd name="connsiteX70" fmla="*/ 1312069 w 1959769"/>
              <a:gd name="connsiteY70" fmla="*/ 1126331 h 1540668"/>
              <a:gd name="connsiteX71" fmla="*/ 1350169 w 1959769"/>
              <a:gd name="connsiteY71" fmla="*/ 1162050 h 1540668"/>
              <a:gd name="connsiteX72" fmla="*/ 1383506 w 1959769"/>
              <a:gd name="connsiteY72" fmla="*/ 1159668 h 1540668"/>
              <a:gd name="connsiteX73" fmla="*/ 1421606 w 1959769"/>
              <a:gd name="connsiteY73" fmla="*/ 1159668 h 1540668"/>
              <a:gd name="connsiteX74" fmla="*/ 1454944 w 1959769"/>
              <a:gd name="connsiteY74" fmla="*/ 1147762 h 1540668"/>
              <a:gd name="connsiteX75" fmla="*/ 1514475 w 1959769"/>
              <a:gd name="connsiteY75" fmla="*/ 1131093 h 1540668"/>
              <a:gd name="connsiteX76" fmla="*/ 1540669 w 1959769"/>
              <a:gd name="connsiteY76" fmla="*/ 1233487 h 1540668"/>
              <a:gd name="connsiteX77" fmla="*/ 1664494 w 1959769"/>
              <a:gd name="connsiteY77" fmla="*/ 1138237 h 1540668"/>
              <a:gd name="connsiteX78" fmla="*/ 1776412 w 1959769"/>
              <a:gd name="connsiteY78" fmla="*/ 1023937 h 1540668"/>
              <a:gd name="connsiteX79" fmla="*/ 1847850 w 1959769"/>
              <a:gd name="connsiteY79" fmla="*/ 952500 h 1540668"/>
              <a:gd name="connsiteX80" fmla="*/ 1883569 w 1959769"/>
              <a:gd name="connsiteY80" fmla="*/ 902493 h 1540668"/>
              <a:gd name="connsiteX81" fmla="*/ 1959769 w 1959769"/>
              <a:gd name="connsiteY81" fmla="*/ 866775 h 1540668"/>
              <a:gd name="connsiteX82" fmla="*/ 1924050 w 1959769"/>
              <a:gd name="connsiteY82" fmla="*/ 833437 h 1540668"/>
              <a:gd name="connsiteX83" fmla="*/ 1490662 w 1959769"/>
              <a:gd name="connsiteY83" fmla="*/ 285750 h 1540668"/>
              <a:gd name="connsiteX84" fmla="*/ 1107281 w 1959769"/>
              <a:gd name="connsiteY84" fmla="*/ 157162 h 1540668"/>
              <a:gd name="connsiteX85" fmla="*/ 783431 w 1959769"/>
              <a:gd name="connsiteY85" fmla="*/ 78581 h 1540668"/>
              <a:gd name="connsiteX86" fmla="*/ 709612 w 1959769"/>
              <a:gd name="connsiteY86" fmla="*/ 54768 h 1540668"/>
              <a:gd name="connsiteX87" fmla="*/ 678656 w 1959769"/>
              <a:gd name="connsiteY87" fmla="*/ 0 h 154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959769" h="1540668">
                <a:moveTo>
                  <a:pt x="678656" y="0"/>
                </a:moveTo>
                <a:lnTo>
                  <a:pt x="645319" y="104775"/>
                </a:lnTo>
                <a:lnTo>
                  <a:pt x="500062" y="276225"/>
                </a:lnTo>
                <a:lnTo>
                  <a:pt x="511969" y="383381"/>
                </a:lnTo>
                <a:lnTo>
                  <a:pt x="483394" y="395287"/>
                </a:lnTo>
                <a:lnTo>
                  <a:pt x="392906" y="328612"/>
                </a:lnTo>
                <a:lnTo>
                  <a:pt x="352425" y="319087"/>
                </a:lnTo>
                <a:lnTo>
                  <a:pt x="304800" y="364331"/>
                </a:lnTo>
                <a:lnTo>
                  <a:pt x="292894" y="569118"/>
                </a:lnTo>
                <a:lnTo>
                  <a:pt x="223837" y="669131"/>
                </a:lnTo>
                <a:lnTo>
                  <a:pt x="180975" y="640556"/>
                </a:lnTo>
                <a:lnTo>
                  <a:pt x="135731" y="645318"/>
                </a:lnTo>
                <a:lnTo>
                  <a:pt x="90487" y="695325"/>
                </a:lnTo>
                <a:lnTo>
                  <a:pt x="71437" y="747712"/>
                </a:lnTo>
                <a:lnTo>
                  <a:pt x="0" y="792956"/>
                </a:lnTo>
                <a:lnTo>
                  <a:pt x="0" y="847725"/>
                </a:lnTo>
                <a:lnTo>
                  <a:pt x="19050" y="859631"/>
                </a:lnTo>
                <a:lnTo>
                  <a:pt x="188119" y="857250"/>
                </a:lnTo>
                <a:lnTo>
                  <a:pt x="242887" y="871537"/>
                </a:lnTo>
                <a:lnTo>
                  <a:pt x="252412" y="923925"/>
                </a:lnTo>
                <a:lnTo>
                  <a:pt x="247650" y="954881"/>
                </a:lnTo>
                <a:lnTo>
                  <a:pt x="211931" y="978693"/>
                </a:lnTo>
                <a:lnTo>
                  <a:pt x="230981" y="1012031"/>
                </a:lnTo>
                <a:lnTo>
                  <a:pt x="261937" y="1040606"/>
                </a:lnTo>
                <a:lnTo>
                  <a:pt x="271462" y="1092993"/>
                </a:lnTo>
                <a:lnTo>
                  <a:pt x="254794" y="1121568"/>
                </a:lnTo>
                <a:lnTo>
                  <a:pt x="316706" y="1085850"/>
                </a:lnTo>
                <a:lnTo>
                  <a:pt x="364331" y="1069181"/>
                </a:lnTo>
                <a:lnTo>
                  <a:pt x="397669" y="1040606"/>
                </a:lnTo>
                <a:lnTo>
                  <a:pt x="476250" y="1033462"/>
                </a:lnTo>
                <a:lnTo>
                  <a:pt x="523875" y="1042987"/>
                </a:lnTo>
                <a:lnTo>
                  <a:pt x="590550" y="1076325"/>
                </a:lnTo>
                <a:lnTo>
                  <a:pt x="566737" y="1095375"/>
                </a:lnTo>
                <a:lnTo>
                  <a:pt x="559594" y="1112043"/>
                </a:lnTo>
                <a:lnTo>
                  <a:pt x="611981" y="1143000"/>
                </a:lnTo>
                <a:lnTo>
                  <a:pt x="557212" y="1166812"/>
                </a:lnTo>
                <a:lnTo>
                  <a:pt x="588169" y="1190625"/>
                </a:lnTo>
                <a:lnTo>
                  <a:pt x="623887" y="1254918"/>
                </a:lnTo>
                <a:lnTo>
                  <a:pt x="619125" y="1271587"/>
                </a:lnTo>
                <a:lnTo>
                  <a:pt x="595312" y="1278731"/>
                </a:lnTo>
                <a:lnTo>
                  <a:pt x="507206" y="1302543"/>
                </a:lnTo>
                <a:lnTo>
                  <a:pt x="469106" y="1321593"/>
                </a:lnTo>
                <a:lnTo>
                  <a:pt x="478631" y="1381125"/>
                </a:lnTo>
                <a:lnTo>
                  <a:pt x="523875" y="1409700"/>
                </a:lnTo>
                <a:lnTo>
                  <a:pt x="566737" y="1409700"/>
                </a:lnTo>
                <a:lnTo>
                  <a:pt x="597694" y="1397793"/>
                </a:lnTo>
                <a:lnTo>
                  <a:pt x="645319" y="1376362"/>
                </a:lnTo>
                <a:lnTo>
                  <a:pt x="683419" y="1369218"/>
                </a:lnTo>
                <a:lnTo>
                  <a:pt x="754856" y="1378743"/>
                </a:lnTo>
                <a:lnTo>
                  <a:pt x="750094" y="1416843"/>
                </a:lnTo>
                <a:lnTo>
                  <a:pt x="759619" y="1459706"/>
                </a:lnTo>
                <a:lnTo>
                  <a:pt x="819150" y="1438275"/>
                </a:lnTo>
                <a:lnTo>
                  <a:pt x="852487" y="1457325"/>
                </a:lnTo>
                <a:lnTo>
                  <a:pt x="900112" y="1464468"/>
                </a:lnTo>
                <a:lnTo>
                  <a:pt x="938212" y="1473993"/>
                </a:lnTo>
                <a:lnTo>
                  <a:pt x="962025" y="1497806"/>
                </a:lnTo>
                <a:lnTo>
                  <a:pt x="973931" y="1500187"/>
                </a:lnTo>
                <a:lnTo>
                  <a:pt x="985837" y="1531143"/>
                </a:lnTo>
                <a:lnTo>
                  <a:pt x="1014412" y="1540668"/>
                </a:lnTo>
                <a:lnTo>
                  <a:pt x="1031081" y="1521618"/>
                </a:lnTo>
                <a:lnTo>
                  <a:pt x="1031081" y="1509712"/>
                </a:lnTo>
                <a:lnTo>
                  <a:pt x="1078706" y="1464468"/>
                </a:lnTo>
                <a:lnTo>
                  <a:pt x="1083469" y="1335881"/>
                </a:lnTo>
                <a:lnTo>
                  <a:pt x="1128712" y="1312068"/>
                </a:lnTo>
                <a:lnTo>
                  <a:pt x="1121569" y="1281112"/>
                </a:lnTo>
                <a:lnTo>
                  <a:pt x="1123950" y="1252537"/>
                </a:lnTo>
                <a:lnTo>
                  <a:pt x="1150144" y="1243012"/>
                </a:lnTo>
                <a:lnTo>
                  <a:pt x="1178719" y="1221581"/>
                </a:lnTo>
                <a:lnTo>
                  <a:pt x="1231106" y="1200150"/>
                </a:lnTo>
                <a:lnTo>
                  <a:pt x="1259681" y="1193006"/>
                </a:lnTo>
                <a:lnTo>
                  <a:pt x="1312069" y="1126331"/>
                </a:lnTo>
                <a:lnTo>
                  <a:pt x="1350169" y="1162050"/>
                </a:lnTo>
                <a:lnTo>
                  <a:pt x="1383506" y="1159668"/>
                </a:lnTo>
                <a:lnTo>
                  <a:pt x="1421606" y="1159668"/>
                </a:lnTo>
                <a:lnTo>
                  <a:pt x="1454944" y="1147762"/>
                </a:lnTo>
                <a:lnTo>
                  <a:pt x="1514475" y="1131093"/>
                </a:lnTo>
                <a:lnTo>
                  <a:pt x="1540669" y="1233487"/>
                </a:lnTo>
                <a:lnTo>
                  <a:pt x="1664494" y="1138237"/>
                </a:lnTo>
                <a:lnTo>
                  <a:pt x="1776412" y="1023937"/>
                </a:lnTo>
                <a:lnTo>
                  <a:pt x="1847850" y="952500"/>
                </a:lnTo>
                <a:lnTo>
                  <a:pt x="1883569" y="902493"/>
                </a:lnTo>
                <a:lnTo>
                  <a:pt x="1959769" y="866775"/>
                </a:lnTo>
                <a:lnTo>
                  <a:pt x="1924050" y="833437"/>
                </a:lnTo>
                <a:lnTo>
                  <a:pt x="1490662" y="285750"/>
                </a:lnTo>
                <a:lnTo>
                  <a:pt x="1107281" y="157162"/>
                </a:lnTo>
                <a:lnTo>
                  <a:pt x="783431" y="78581"/>
                </a:lnTo>
                <a:lnTo>
                  <a:pt x="709612" y="54768"/>
                </a:lnTo>
                <a:lnTo>
                  <a:pt x="678656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5" name="Полилиния 14"/>
          <p:cNvSpPr/>
          <p:nvPr/>
        </p:nvSpPr>
        <p:spPr>
          <a:xfrm>
            <a:off x="4819651" y="3270251"/>
            <a:ext cx="1358900" cy="1784349"/>
          </a:xfrm>
          <a:custGeom>
            <a:avLst/>
            <a:gdLst>
              <a:gd name="connsiteX0" fmla="*/ 971550 w 1019175"/>
              <a:gd name="connsiteY0" fmla="*/ 0 h 1338262"/>
              <a:gd name="connsiteX1" fmla="*/ 857250 w 1019175"/>
              <a:gd name="connsiteY1" fmla="*/ 16668 h 1338262"/>
              <a:gd name="connsiteX2" fmla="*/ 802481 w 1019175"/>
              <a:gd name="connsiteY2" fmla="*/ 11906 h 1338262"/>
              <a:gd name="connsiteX3" fmla="*/ 733425 w 1019175"/>
              <a:gd name="connsiteY3" fmla="*/ 50006 h 1338262"/>
              <a:gd name="connsiteX4" fmla="*/ 683418 w 1019175"/>
              <a:gd name="connsiteY4" fmla="*/ 52387 h 1338262"/>
              <a:gd name="connsiteX5" fmla="*/ 535781 w 1019175"/>
              <a:gd name="connsiteY5" fmla="*/ 109537 h 1338262"/>
              <a:gd name="connsiteX6" fmla="*/ 481012 w 1019175"/>
              <a:gd name="connsiteY6" fmla="*/ 88106 h 1338262"/>
              <a:gd name="connsiteX7" fmla="*/ 433387 w 1019175"/>
              <a:gd name="connsiteY7" fmla="*/ 123825 h 1338262"/>
              <a:gd name="connsiteX8" fmla="*/ 352425 w 1019175"/>
              <a:gd name="connsiteY8" fmla="*/ 242887 h 1338262"/>
              <a:gd name="connsiteX9" fmla="*/ 300037 w 1019175"/>
              <a:gd name="connsiteY9" fmla="*/ 269081 h 1338262"/>
              <a:gd name="connsiteX10" fmla="*/ 304800 w 1019175"/>
              <a:gd name="connsiteY10" fmla="*/ 326231 h 1338262"/>
              <a:gd name="connsiteX11" fmla="*/ 230981 w 1019175"/>
              <a:gd name="connsiteY11" fmla="*/ 354806 h 1338262"/>
              <a:gd name="connsiteX12" fmla="*/ 192881 w 1019175"/>
              <a:gd name="connsiteY12" fmla="*/ 533400 h 1338262"/>
              <a:gd name="connsiteX13" fmla="*/ 216693 w 1019175"/>
              <a:gd name="connsiteY13" fmla="*/ 569118 h 1338262"/>
              <a:gd name="connsiteX14" fmla="*/ 216693 w 1019175"/>
              <a:gd name="connsiteY14" fmla="*/ 607218 h 1338262"/>
              <a:gd name="connsiteX15" fmla="*/ 200025 w 1019175"/>
              <a:gd name="connsiteY15" fmla="*/ 640556 h 1338262"/>
              <a:gd name="connsiteX16" fmla="*/ 121443 w 1019175"/>
              <a:gd name="connsiteY16" fmla="*/ 681037 h 1338262"/>
              <a:gd name="connsiteX17" fmla="*/ 64293 w 1019175"/>
              <a:gd name="connsiteY17" fmla="*/ 676275 h 1338262"/>
              <a:gd name="connsiteX18" fmla="*/ 0 w 1019175"/>
              <a:gd name="connsiteY18" fmla="*/ 711993 h 1338262"/>
              <a:gd name="connsiteX19" fmla="*/ 4762 w 1019175"/>
              <a:gd name="connsiteY19" fmla="*/ 759618 h 1338262"/>
              <a:gd name="connsiteX20" fmla="*/ 2381 w 1019175"/>
              <a:gd name="connsiteY20" fmla="*/ 838200 h 1338262"/>
              <a:gd name="connsiteX21" fmla="*/ 61912 w 1019175"/>
              <a:gd name="connsiteY21" fmla="*/ 819150 h 1338262"/>
              <a:gd name="connsiteX22" fmla="*/ 145256 w 1019175"/>
              <a:gd name="connsiteY22" fmla="*/ 819150 h 1338262"/>
              <a:gd name="connsiteX23" fmla="*/ 185737 w 1019175"/>
              <a:gd name="connsiteY23" fmla="*/ 859631 h 1338262"/>
              <a:gd name="connsiteX24" fmla="*/ 266700 w 1019175"/>
              <a:gd name="connsiteY24" fmla="*/ 866775 h 1338262"/>
              <a:gd name="connsiteX25" fmla="*/ 292893 w 1019175"/>
              <a:gd name="connsiteY25" fmla="*/ 854868 h 1338262"/>
              <a:gd name="connsiteX26" fmla="*/ 373856 w 1019175"/>
              <a:gd name="connsiteY26" fmla="*/ 838200 h 1338262"/>
              <a:gd name="connsiteX27" fmla="*/ 409575 w 1019175"/>
              <a:gd name="connsiteY27" fmla="*/ 945356 h 1338262"/>
              <a:gd name="connsiteX28" fmla="*/ 397668 w 1019175"/>
              <a:gd name="connsiteY28" fmla="*/ 1050131 h 1338262"/>
              <a:gd name="connsiteX29" fmla="*/ 409575 w 1019175"/>
              <a:gd name="connsiteY29" fmla="*/ 1088231 h 1338262"/>
              <a:gd name="connsiteX30" fmla="*/ 409575 w 1019175"/>
              <a:gd name="connsiteY30" fmla="*/ 1109662 h 1338262"/>
              <a:gd name="connsiteX31" fmla="*/ 547687 w 1019175"/>
              <a:gd name="connsiteY31" fmla="*/ 1157287 h 1338262"/>
              <a:gd name="connsiteX32" fmla="*/ 552450 w 1019175"/>
              <a:gd name="connsiteY32" fmla="*/ 1190625 h 1338262"/>
              <a:gd name="connsiteX33" fmla="*/ 542925 w 1019175"/>
              <a:gd name="connsiteY33" fmla="*/ 1235868 h 1338262"/>
              <a:gd name="connsiteX34" fmla="*/ 585787 w 1019175"/>
              <a:gd name="connsiteY34" fmla="*/ 1266825 h 1338262"/>
              <a:gd name="connsiteX35" fmla="*/ 628650 w 1019175"/>
              <a:gd name="connsiteY35" fmla="*/ 1252537 h 1338262"/>
              <a:gd name="connsiteX36" fmla="*/ 740568 w 1019175"/>
              <a:gd name="connsiteY36" fmla="*/ 1247775 h 1338262"/>
              <a:gd name="connsiteX37" fmla="*/ 776287 w 1019175"/>
              <a:gd name="connsiteY37" fmla="*/ 1221581 h 1338262"/>
              <a:gd name="connsiteX38" fmla="*/ 804862 w 1019175"/>
              <a:gd name="connsiteY38" fmla="*/ 1223962 h 1338262"/>
              <a:gd name="connsiteX39" fmla="*/ 821531 w 1019175"/>
              <a:gd name="connsiteY39" fmla="*/ 1238250 h 1338262"/>
              <a:gd name="connsiteX40" fmla="*/ 831056 w 1019175"/>
              <a:gd name="connsiteY40" fmla="*/ 1259681 h 1338262"/>
              <a:gd name="connsiteX41" fmla="*/ 892968 w 1019175"/>
              <a:gd name="connsiteY41" fmla="*/ 1283493 h 1338262"/>
              <a:gd name="connsiteX42" fmla="*/ 957262 w 1019175"/>
              <a:gd name="connsiteY42" fmla="*/ 1338262 h 1338262"/>
              <a:gd name="connsiteX43" fmla="*/ 976312 w 1019175"/>
              <a:gd name="connsiteY43" fmla="*/ 1283493 h 1338262"/>
              <a:gd name="connsiteX44" fmla="*/ 933450 w 1019175"/>
              <a:gd name="connsiteY44" fmla="*/ 1259681 h 1338262"/>
              <a:gd name="connsiteX45" fmla="*/ 897731 w 1019175"/>
              <a:gd name="connsiteY45" fmla="*/ 1214437 h 1338262"/>
              <a:gd name="connsiteX46" fmla="*/ 850106 w 1019175"/>
              <a:gd name="connsiteY46" fmla="*/ 1202531 h 1338262"/>
              <a:gd name="connsiteX47" fmla="*/ 831056 w 1019175"/>
              <a:gd name="connsiteY47" fmla="*/ 1181100 h 1338262"/>
              <a:gd name="connsiteX48" fmla="*/ 800100 w 1019175"/>
              <a:gd name="connsiteY48" fmla="*/ 1166812 h 1338262"/>
              <a:gd name="connsiteX49" fmla="*/ 778668 w 1019175"/>
              <a:gd name="connsiteY49" fmla="*/ 1166812 h 1338262"/>
              <a:gd name="connsiteX50" fmla="*/ 733425 w 1019175"/>
              <a:gd name="connsiteY50" fmla="*/ 1193006 h 1338262"/>
              <a:gd name="connsiteX51" fmla="*/ 711993 w 1019175"/>
              <a:gd name="connsiteY51" fmla="*/ 1138237 h 1338262"/>
              <a:gd name="connsiteX52" fmla="*/ 702468 w 1019175"/>
              <a:gd name="connsiteY52" fmla="*/ 1097756 h 1338262"/>
              <a:gd name="connsiteX53" fmla="*/ 642937 w 1019175"/>
              <a:gd name="connsiteY53" fmla="*/ 1095375 h 1338262"/>
              <a:gd name="connsiteX54" fmla="*/ 628650 w 1019175"/>
              <a:gd name="connsiteY54" fmla="*/ 1095375 h 1338262"/>
              <a:gd name="connsiteX55" fmla="*/ 611981 w 1019175"/>
              <a:gd name="connsiteY55" fmla="*/ 1088231 h 1338262"/>
              <a:gd name="connsiteX56" fmla="*/ 602456 w 1019175"/>
              <a:gd name="connsiteY56" fmla="*/ 1035843 h 1338262"/>
              <a:gd name="connsiteX57" fmla="*/ 604837 w 1019175"/>
              <a:gd name="connsiteY57" fmla="*/ 976312 h 1338262"/>
              <a:gd name="connsiteX58" fmla="*/ 623887 w 1019175"/>
              <a:gd name="connsiteY58" fmla="*/ 952500 h 1338262"/>
              <a:gd name="connsiteX59" fmla="*/ 640556 w 1019175"/>
              <a:gd name="connsiteY59" fmla="*/ 950118 h 1338262"/>
              <a:gd name="connsiteX60" fmla="*/ 652462 w 1019175"/>
              <a:gd name="connsiteY60" fmla="*/ 881062 h 1338262"/>
              <a:gd name="connsiteX61" fmla="*/ 669131 w 1019175"/>
              <a:gd name="connsiteY61" fmla="*/ 852487 h 1338262"/>
              <a:gd name="connsiteX62" fmla="*/ 669131 w 1019175"/>
              <a:gd name="connsiteY62" fmla="*/ 852487 h 1338262"/>
              <a:gd name="connsiteX63" fmla="*/ 635793 w 1019175"/>
              <a:gd name="connsiteY63" fmla="*/ 821531 h 1338262"/>
              <a:gd name="connsiteX64" fmla="*/ 590550 w 1019175"/>
              <a:gd name="connsiteY64" fmla="*/ 776287 h 1338262"/>
              <a:gd name="connsiteX65" fmla="*/ 614362 w 1019175"/>
              <a:gd name="connsiteY65" fmla="*/ 742950 h 1338262"/>
              <a:gd name="connsiteX66" fmla="*/ 631031 w 1019175"/>
              <a:gd name="connsiteY66" fmla="*/ 721518 h 1338262"/>
              <a:gd name="connsiteX67" fmla="*/ 664368 w 1019175"/>
              <a:gd name="connsiteY67" fmla="*/ 711993 h 1338262"/>
              <a:gd name="connsiteX68" fmla="*/ 673893 w 1019175"/>
              <a:gd name="connsiteY68" fmla="*/ 695325 h 1338262"/>
              <a:gd name="connsiteX69" fmla="*/ 652462 w 1019175"/>
              <a:gd name="connsiteY69" fmla="*/ 640556 h 1338262"/>
              <a:gd name="connsiteX70" fmla="*/ 654843 w 1019175"/>
              <a:gd name="connsiteY70" fmla="*/ 583406 h 1338262"/>
              <a:gd name="connsiteX71" fmla="*/ 671512 w 1019175"/>
              <a:gd name="connsiteY71" fmla="*/ 533400 h 1338262"/>
              <a:gd name="connsiteX72" fmla="*/ 683418 w 1019175"/>
              <a:gd name="connsiteY72" fmla="*/ 464343 h 1338262"/>
              <a:gd name="connsiteX73" fmla="*/ 731043 w 1019175"/>
              <a:gd name="connsiteY73" fmla="*/ 419100 h 1338262"/>
              <a:gd name="connsiteX74" fmla="*/ 876300 w 1019175"/>
              <a:gd name="connsiteY74" fmla="*/ 419100 h 1338262"/>
              <a:gd name="connsiteX75" fmla="*/ 904875 w 1019175"/>
              <a:gd name="connsiteY75" fmla="*/ 326231 h 1338262"/>
              <a:gd name="connsiteX76" fmla="*/ 947737 w 1019175"/>
              <a:gd name="connsiteY76" fmla="*/ 259556 h 1338262"/>
              <a:gd name="connsiteX77" fmla="*/ 971550 w 1019175"/>
              <a:gd name="connsiteY77" fmla="*/ 240506 h 1338262"/>
              <a:gd name="connsiteX78" fmla="*/ 1014412 w 1019175"/>
              <a:gd name="connsiteY78" fmla="*/ 242887 h 1338262"/>
              <a:gd name="connsiteX79" fmla="*/ 1016793 w 1019175"/>
              <a:gd name="connsiteY79" fmla="*/ 195262 h 1338262"/>
              <a:gd name="connsiteX80" fmla="*/ 1019175 w 1019175"/>
              <a:gd name="connsiteY80" fmla="*/ 90487 h 1338262"/>
              <a:gd name="connsiteX81" fmla="*/ 988218 w 1019175"/>
              <a:gd name="connsiteY81" fmla="*/ 61912 h 1338262"/>
              <a:gd name="connsiteX82" fmla="*/ 971550 w 1019175"/>
              <a:gd name="connsiteY82" fmla="*/ 0 h 133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019175" h="1338262">
                <a:moveTo>
                  <a:pt x="971550" y="0"/>
                </a:moveTo>
                <a:lnTo>
                  <a:pt x="857250" y="16668"/>
                </a:lnTo>
                <a:lnTo>
                  <a:pt x="802481" y="11906"/>
                </a:lnTo>
                <a:lnTo>
                  <a:pt x="733425" y="50006"/>
                </a:lnTo>
                <a:lnTo>
                  <a:pt x="683418" y="52387"/>
                </a:lnTo>
                <a:lnTo>
                  <a:pt x="535781" y="109537"/>
                </a:lnTo>
                <a:lnTo>
                  <a:pt x="481012" y="88106"/>
                </a:lnTo>
                <a:lnTo>
                  <a:pt x="433387" y="123825"/>
                </a:lnTo>
                <a:lnTo>
                  <a:pt x="352425" y="242887"/>
                </a:lnTo>
                <a:lnTo>
                  <a:pt x="300037" y="269081"/>
                </a:lnTo>
                <a:lnTo>
                  <a:pt x="304800" y="326231"/>
                </a:lnTo>
                <a:lnTo>
                  <a:pt x="230981" y="354806"/>
                </a:lnTo>
                <a:lnTo>
                  <a:pt x="192881" y="533400"/>
                </a:lnTo>
                <a:lnTo>
                  <a:pt x="216693" y="569118"/>
                </a:lnTo>
                <a:lnTo>
                  <a:pt x="216693" y="607218"/>
                </a:lnTo>
                <a:lnTo>
                  <a:pt x="200025" y="640556"/>
                </a:lnTo>
                <a:lnTo>
                  <a:pt x="121443" y="681037"/>
                </a:lnTo>
                <a:lnTo>
                  <a:pt x="64293" y="676275"/>
                </a:lnTo>
                <a:lnTo>
                  <a:pt x="0" y="711993"/>
                </a:lnTo>
                <a:lnTo>
                  <a:pt x="4762" y="759618"/>
                </a:lnTo>
                <a:cubicBezTo>
                  <a:pt x="3968" y="785812"/>
                  <a:pt x="3175" y="812006"/>
                  <a:pt x="2381" y="838200"/>
                </a:cubicBezTo>
                <a:lnTo>
                  <a:pt x="61912" y="819150"/>
                </a:lnTo>
                <a:lnTo>
                  <a:pt x="145256" y="819150"/>
                </a:lnTo>
                <a:lnTo>
                  <a:pt x="185737" y="859631"/>
                </a:lnTo>
                <a:lnTo>
                  <a:pt x="266700" y="866775"/>
                </a:lnTo>
                <a:lnTo>
                  <a:pt x="292893" y="854868"/>
                </a:lnTo>
                <a:lnTo>
                  <a:pt x="373856" y="838200"/>
                </a:lnTo>
                <a:lnTo>
                  <a:pt x="409575" y="945356"/>
                </a:lnTo>
                <a:lnTo>
                  <a:pt x="397668" y="1050131"/>
                </a:lnTo>
                <a:lnTo>
                  <a:pt x="409575" y="1088231"/>
                </a:lnTo>
                <a:lnTo>
                  <a:pt x="409575" y="1109662"/>
                </a:lnTo>
                <a:lnTo>
                  <a:pt x="547687" y="1157287"/>
                </a:lnTo>
                <a:lnTo>
                  <a:pt x="552450" y="1190625"/>
                </a:lnTo>
                <a:lnTo>
                  <a:pt x="542925" y="1235868"/>
                </a:lnTo>
                <a:lnTo>
                  <a:pt x="585787" y="1266825"/>
                </a:lnTo>
                <a:lnTo>
                  <a:pt x="628650" y="1252537"/>
                </a:lnTo>
                <a:lnTo>
                  <a:pt x="740568" y="1247775"/>
                </a:lnTo>
                <a:lnTo>
                  <a:pt x="776287" y="1221581"/>
                </a:lnTo>
                <a:lnTo>
                  <a:pt x="804862" y="1223962"/>
                </a:lnTo>
                <a:lnTo>
                  <a:pt x="821531" y="1238250"/>
                </a:lnTo>
                <a:lnTo>
                  <a:pt x="831056" y="1259681"/>
                </a:lnTo>
                <a:lnTo>
                  <a:pt x="892968" y="1283493"/>
                </a:lnTo>
                <a:lnTo>
                  <a:pt x="957262" y="1338262"/>
                </a:lnTo>
                <a:lnTo>
                  <a:pt x="976312" y="1283493"/>
                </a:lnTo>
                <a:lnTo>
                  <a:pt x="933450" y="1259681"/>
                </a:lnTo>
                <a:lnTo>
                  <a:pt x="897731" y="1214437"/>
                </a:lnTo>
                <a:lnTo>
                  <a:pt x="850106" y="1202531"/>
                </a:lnTo>
                <a:lnTo>
                  <a:pt x="831056" y="1181100"/>
                </a:lnTo>
                <a:lnTo>
                  <a:pt x="800100" y="1166812"/>
                </a:lnTo>
                <a:lnTo>
                  <a:pt x="778668" y="1166812"/>
                </a:lnTo>
                <a:lnTo>
                  <a:pt x="733425" y="1193006"/>
                </a:lnTo>
                <a:lnTo>
                  <a:pt x="711993" y="1138237"/>
                </a:lnTo>
                <a:lnTo>
                  <a:pt x="702468" y="1097756"/>
                </a:lnTo>
                <a:lnTo>
                  <a:pt x="642937" y="1095375"/>
                </a:lnTo>
                <a:lnTo>
                  <a:pt x="628650" y="1095375"/>
                </a:lnTo>
                <a:lnTo>
                  <a:pt x="611981" y="1088231"/>
                </a:lnTo>
                <a:lnTo>
                  <a:pt x="602456" y="1035843"/>
                </a:lnTo>
                <a:cubicBezTo>
                  <a:pt x="603250" y="1015999"/>
                  <a:pt x="604043" y="996156"/>
                  <a:pt x="604837" y="976312"/>
                </a:cubicBezTo>
                <a:lnTo>
                  <a:pt x="623887" y="952500"/>
                </a:lnTo>
                <a:lnTo>
                  <a:pt x="640556" y="950118"/>
                </a:lnTo>
                <a:lnTo>
                  <a:pt x="652462" y="881062"/>
                </a:lnTo>
                <a:lnTo>
                  <a:pt x="669131" y="852487"/>
                </a:lnTo>
                <a:lnTo>
                  <a:pt x="669131" y="852487"/>
                </a:lnTo>
                <a:lnTo>
                  <a:pt x="635793" y="821531"/>
                </a:lnTo>
                <a:lnTo>
                  <a:pt x="590550" y="776287"/>
                </a:lnTo>
                <a:lnTo>
                  <a:pt x="614362" y="742950"/>
                </a:lnTo>
                <a:lnTo>
                  <a:pt x="631031" y="721518"/>
                </a:lnTo>
                <a:lnTo>
                  <a:pt x="664368" y="711993"/>
                </a:lnTo>
                <a:lnTo>
                  <a:pt x="673893" y="695325"/>
                </a:lnTo>
                <a:lnTo>
                  <a:pt x="652462" y="640556"/>
                </a:lnTo>
                <a:cubicBezTo>
                  <a:pt x="653256" y="621506"/>
                  <a:pt x="654049" y="602456"/>
                  <a:pt x="654843" y="583406"/>
                </a:cubicBezTo>
                <a:lnTo>
                  <a:pt x="671512" y="533400"/>
                </a:lnTo>
                <a:lnTo>
                  <a:pt x="683418" y="464343"/>
                </a:lnTo>
                <a:lnTo>
                  <a:pt x="731043" y="419100"/>
                </a:lnTo>
                <a:lnTo>
                  <a:pt x="876300" y="419100"/>
                </a:lnTo>
                <a:lnTo>
                  <a:pt x="904875" y="326231"/>
                </a:lnTo>
                <a:lnTo>
                  <a:pt x="947737" y="259556"/>
                </a:lnTo>
                <a:lnTo>
                  <a:pt x="971550" y="240506"/>
                </a:lnTo>
                <a:lnTo>
                  <a:pt x="1014412" y="242887"/>
                </a:lnTo>
                <a:lnTo>
                  <a:pt x="1016793" y="195262"/>
                </a:lnTo>
                <a:lnTo>
                  <a:pt x="1019175" y="90487"/>
                </a:lnTo>
                <a:lnTo>
                  <a:pt x="988218" y="61912"/>
                </a:lnTo>
                <a:lnTo>
                  <a:pt x="971550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6" name="Полилиния 15"/>
          <p:cNvSpPr/>
          <p:nvPr/>
        </p:nvSpPr>
        <p:spPr>
          <a:xfrm>
            <a:off x="2873375" y="3606801"/>
            <a:ext cx="1390651" cy="1038225"/>
          </a:xfrm>
          <a:custGeom>
            <a:avLst/>
            <a:gdLst>
              <a:gd name="connsiteX0" fmla="*/ 319088 w 1042988"/>
              <a:gd name="connsiteY0" fmla="*/ 733425 h 778669"/>
              <a:gd name="connsiteX1" fmla="*/ 431007 w 1042988"/>
              <a:gd name="connsiteY1" fmla="*/ 688181 h 778669"/>
              <a:gd name="connsiteX2" fmla="*/ 481013 w 1042988"/>
              <a:gd name="connsiteY2" fmla="*/ 661988 h 778669"/>
              <a:gd name="connsiteX3" fmla="*/ 519113 w 1042988"/>
              <a:gd name="connsiteY3" fmla="*/ 642938 h 778669"/>
              <a:gd name="connsiteX4" fmla="*/ 561975 w 1042988"/>
              <a:gd name="connsiteY4" fmla="*/ 638175 h 778669"/>
              <a:gd name="connsiteX5" fmla="*/ 595313 w 1042988"/>
              <a:gd name="connsiteY5" fmla="*/ 628650 h 778669"/>
              <a:gd name="connsiteX6" fmla="*/ 661988 w 1042988"/>
              <a:gd name="connsiteY6" fmla="*/ 561975 h 778669"/>
              <a:gd name="connsiteX7" fmla="*/ 714375 w 1042988"/>
              <a:gd name="connsiteY7" fmla="*/ 535781 h 778669"/>
              <a:gd name="connsiteX8" fmla="*/ 762000 w 1042988"/>
              <a:gd name="connsiteY8" fmla="*/ 495300 h 778669"/>
              <a:gd name="connsiteX9" fmla="*/ 823913 w 1042988"/>
              <a:gd name="connsiteY9" fmla="*/ 469106 h 778669"/>
              <a:gd name="connsiteX10" fmla="*/ 871538 w 1042988"/>
              <a:gd name="connsiteY10" fmla="*/ 454819 h 778669"/>
              <a:gd name="connsiteX11" fmla="*/ 923925 w 1042988"/>
              <a:gd name="connsiteY11" fmla="*/ 452438 h 778669"/>
              <a:gd name="connsiteX12" fmla="*/ 940594 w 1042988"/>
              <a:gd name="connsiteY12" fmla="*/ 473869 h 778669"/>
              <a:gd name="connsiteX13" fmla="*/ 1026319 w 1042988"/>
              <a:gd name="connsiteY13" fmla="*/ 483394 h 778669"/>
              <a:gd name="connsiteX14" fmla="*/ 1042988 w 1042988"/>
              <a:gd name="connsiteY14" fmla="*/ 466725 h 778669"/>
              <a:gd name="connsiteX15" fmla="*/ 1040607 w 1042988"/>
              <a:gd name="connsiteY15" fmla="*/ 376238 h 778669"/>
              <a:gd name="connsiteX16" fmla="*/ 1035844 w 1042988"/>
              <a:gd name="connsiteY16" fmla="*/ 269081 h 778669"/>
              <a:gd name="connsiteX17" fmla="*/ 1012032 w 1042988"/>
              <a:gd name="connsiteY17" fmla="*/ 76200 h 778669"/>
              <a:gd name="connsiteX18" fmla="*/ 964407 w 1042988"/>
              <a:gd name="connsiteY18" fmla="*/ 71438 h 778669"/>
              <a:gd name="connsiteX19" fmla="*/ 912019 w 1042988"/>
              <a:gd name="connsiteY19" fmla="*/ 71438 h 778669"/>
              <a:gd name="connsiteX20" fmla="*/ 864394 w 1042988"/>
              <a:gd name="connsiteY20" fmla="*/ 71438 h 778669"/>
              <a:gd name="connsiteX21" fmla="*/ 835819 w 1042988"/>
              <a:gd name="connsiteY21" fmla="*/ 35719 h 778669"/>
              <a:gd name="connsiteX22" fmla="*/ 809625 w 1042988"/>
              <a:gd name="connsiteY22" fmla="*/ 21431 h 778669"/>
              <a:gd name="connsiteX23" fmla="*/ 795338 w 1042988"/>
              <a:gd name="connsiteY23" fmla="*/ 0 h 778669"/>
              <a:gd name="connsiteX24" fmla="*/ 671513 w 1042988"/>
              <a:gd name="connsiteY24" fmla="*/ 16669 h 778669"/>
              <a:gd name="connsiteX25" fmla="*/ 645319 w 1042988"/>
              <a:gd name="connsiteY25" fmla="*/ 9525 h 778669"/>
              <a:gd name="connsiteX26" fmla="*/ 631032 w 1042988"/>
              <a:gd name="connsiteY26" fmla="*/ 33338 h 778669"/>
              <a:gd name="connsiteX27" fmla="*/ 585788 w 1042988"/>
              <a:gd name="connsiteY27" fmla="*/ 50006 h 778669"/>
              <a:gd name="connsiteX28" fmla="*/ 519113 w 1042988"/>
              <a:gd name="connsiteY28" fmla="*/ 88106 h 778669"/>
              <a:gd name="connsiteX29" fmla="*/ 447675 w 1042988"/>
              <a:gd name="connsiteY29" fmla="*/ 95250 h 778669"/>
              <a:gd name="connsiteX30" fmla="*/ 385763 w 1042988"/>
              <a:gd name="connsiteY30" fmla="*/ 95250 h 778669"/>
              <a:gd name="connsiteX31" fmla="*/ 300038 w 1042988"/>
              <a:gd name="connsiteY31" fmla="*/ 54769 h 778669"/>
              <a:gd name="connsiteX32" fmla="*/ 254794 w 1042988"/>
              <a:gd name="connsiteY32" fmla="*/ 64294 h 778669"/>
              <a:gd name="connsiteX33" fmla="*/ 233363 w 1042988"/>
              <a:gd name="connsiteY33" fmla="*/ 45244 h 778669"/>
              <a:gd name="connsiteX34" fmla="*/ 192882 w 1042988"/>
              <a:gd name="connsiteY34" fmla="*/ 42863 h 778669"/>
              <a:gd name="connsiteX35" fmla="*/ 142875 w 1042988"/>
              <a:gd name="connsiteY35" fmla="*/ 54769 h 778669"/>
              <a:gd name="connsiteX36" fmla="*/ 123825 w 1042988"/>
              <a:gd name="connsiteY36" fmla="*/ 64294 h 778669"/>
              <a:gd name="connsiteX37" fmla="*/ 135732 w 1042988"/>
              <a:gd name="connsiteY37" fmla="*/ 140494 h 778669"/>
              <a:gd name="connsiteX38" fmla="*/ 192882 w 1042988"/>
              <a:gd name="connsiteY38" fmla="*/ 157163 h 778669"/>
              <a:gd name="connsiteX39" fmla="*/ 183357 w 1042988"/>
              <a:gd name="connsiteY39" fmla="*/ 176213 h 778669"/>
              <a:gd name="connsiteX40" fmla="*/ 135732 w 1042988"/>
              <a:gd name="connsiteY40" fmla="*/ 197644 h 778669"/>
              <a:gd name="connsiteX41" fmla="*/ 71438 w 1042988"/>
              <a:gd name="connsiteY41" fmla="*/ 214313 h 778669"/>
              <a:gd name="connsiteX42" fmla="*/ 19050 w 1042988"/>
              <a:gd name="connsiteY42" fmla="*/ 235744 h 778669"/>
              <a:gd name="connsiteX43" fmla="*/ 0 w 1042988"/>
              <a:gd name="connsiteY43" fmla="*/ 259556 h 778669"/>
              <a:gd name="connsiteX44" fmla="*/ 9525 w 1042988"/>
              <a:gd name="connsiteY44" fmla="*/ 300038 h 778669"/>
              <a:gd name="connsiteX45" fmla="*/ 7144 w 1042988"/>
              <a:gd name="connsiteY45" fmla="*/ 383381 h 778669"/>
              <a:gd name="connsiteX46" fmla="*/ 45244 w 1042988"/>
              <a:gd name="connsiteY46" fmla="*/ 457200 h 778669"/>
              <a:gd name="connsiteX47" fmla="*/ 64294 w 1042988"/>
              <a:gd name="connsiteY47" fmla="*/ 542925 h 778669"/>
              <a:gd name="connsiteX48" fmla="*/ 80963 w 1042988"/>
              <a:gd name="connsiteY48" fmla="*/ 561975 h 778669"/>
              <a:gd name="connsiteX49" fmla="*/ 119063 w 1042988"/>
              <a:gd name="connsiteY49" fmla="*/ 535781 h 778669"/>
              <a:gd name="connsiteX50" fmla="*/ 157163 w 1042988"/>
              <a:gd name="connsiteY50" fmla="*/ 542925 h 778669"/>
              <a:gd name="connsiteX51" fmla="*/ 159544 w 1042988"/>
              <a:gd name="connsiteY51" fmla="*/ 664369 h 778669"/>
              <a:gd name="connsiteX52" fmla="*/ 200025 w 1042988"/>
              <a:gd name="connsiteY52" fmla="*/ 752475 h 778669"/>
              <a:gd name="connsiteX53" fmla="*/ 233363 w 1042988"/>
              <a:gd name="connsiteY53" fmla="*/ 778669 h 778669"/>
              <a:gd name="connsiteX54" fmla="*/ 319088 w 1042988"/>
              <a:gd name="connsiteY54" fmla="*/ 733425 h 77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42988" h="778669">
                <a:moveTo>
                  <a:pt x="319088" y="733425"/>
                </a:moveTo>
                <a:lnTo>
                  <a:pt x="431007" y="688181"/>
                </a:lnTo>
                <a:lnTo>
                  <a:pt x="481013" y="661988"/>
                </a:lnTo>
                <a:lnTo>
                  <a:pt x="519113" y="642938"/>
                </a:lnTo>
                <a:lnTo>
                  <a:pt x="561975" y="638175"/>
                </a:lnTo>
                <a:lnTo>
                  <a:pt x="595313" y="628650"/>
                </a:lnTo>
                <a:lnTo>
                  <a:pt x="661988" y="561975"/>
                </a:lnTo>
                <a:lnTo>
                  <a:pt x="714375" y="535781"/>
                </a:lnTo>
                <a:lnTo>
                  <a:pt x="762000" y="495300"/>
                </a:lnTo>
                <a:lnTo>
                  <a:pt x="823913" y="469106"/>
                </a:lnTo>
                <a:lnTo>
                  <a:pt x="871538" y="454819"/>
                </a:lnTo>
                <a:lnTo>
                  <a:pt x="923925" y="452438"/>
                </a:lnTo>
                <a:lnTo>
                  <a:pt x="940594" y="473869"/>
                </a:lnTo>
                <a:lnTo>
                  <a:pt x="1026319" y="483394"/>
                </a:lnTo>
                <a:lnTo>
                  <a:pt x="1042988" y="466725"/>
                </a:lnTo>
                <a:cubicBezTo>
                  <a:pt x="1042194" y="436563"/>
                  <a:pt x="1041401" y="406400"/>
                  <a:pt x="1040607" y="376238"/>
                </a:cubicBezTo>
                <a:lnTo>
                  <a:pt x="1035844" y="269081"/>
                </a:lnTo>
                <a:lnTo>
                  <a:pt x="1012032" y="76200"/>
                </a:lnTo>
                <a:lnTo>
                  <a:pt x="964407" y="71438"/>
                </a:lnTo>
                <a:lnTo>
                  <a:pt x="912019" y="71438"/>
                </a:lnTo>
                <a:lnTo>
                  <a:pt x="864394" y="71438"/>
                </a:lnTo>
                <a:lnTo>
                  <a:pt x="835819" y="35719"/>
                </a:lnTo>
                <a:lnTo>
                  <a:pt x="809625" y="21431"/>
                </a:lnTo>
                <a:lnTo>
                  <a:pt x="795338" y="0"/>
                </a:lnTo>
                <a:lnTo>
                  <a:pt x="671513" y="16669"/>
                </a:lnTo>
                <a:lnTo>
                  <a:pt x="645319" y="9525"/>
                </a:lnTo>
                <a:lnTo>
                  <a:pt x="631032" y="33338"/>
                </a:lnTo>
                <a:lnTo>
                  <a:pt x="585788" y="50006"/>
                </a:lnTo>
                <a:lnTo>
                  <a:pt x="519113" y="88106"/>
                </a:lnTo>
                <a:lnTo>
                  <a:pt x="447675" y="95250"/>
                </a:lnTo>
                <a:lnTo>
                  <a:pt x="385763" y="95250"/>
                </a:lnTo>
                <a:lnTo>
                  <a:pt x="300038" y="54769"/>
                </a:lnTo>
                <a:lnTo>
                  <a:pt x="254794" y="64294"/>
                </a:lnTo>
                <a:lnTo>
                  <a:pt x="233363" y="45244"/>
                </a:lnTo>
                <a:lnTo>
                  <a:pt x="192882" y="42863"/>
                </a:lnTo>
                <a:lnTo>
                  <a:pt x="142875" y="54769"/>
                </a:lnTo>
                <a:lnTo>
                  <a:pt x="123825" y="64294"/>
                </a:lnTo>
                <a:lnTo>
                  <a:pt x="135732" y="140494"/>
                </a:lnTo>
                <a:lnTo>
                  <a:pt x="192882" y="157163"/>
                </a:lnTo>
                <a:lnTo>
                  <a:pt x="183357" y="176213"/>
                </a:lnTo>
                <a:lnTo>
                  <a:pt x="135732" y="197644"/>
                </a:lnTo>
                <a:lnTo>
                  <a:pt x="71438" y="214313"/>
                </a:lnTo>
                <a:lnTo>
                  <a:pt x="19050" y="235744"/>
                </a:lnTo>
                <a:lnTo>
                  <a:pt x="0" y="259556"/>
                </a:lnTo>
                <a:lnTo>
                  <a:pt x="9525" y="300038"/>
                </a:lnTo>
                <a:cubicBezTo>
                  <a:pt x="8731" y="327819"/>
                  <a:pt x="7938" y="355600"/>
                  <a:pt x="7144" y="383381"/>
                </a:cubicBezTo>
                <a:lnTo>
                  <a:pt x="45244" y="457200"/>
                </a:lnTo>
                <a:lnTo>
                  <a:pt x="64294" y="542925"/>
                </a:lnTo>
                <a:lnTo>
                  <a:pt x="80963" y="561975"/>
                </a:lnTo>
                <a:lnTo>
                  <a:pt x="119063" y="535781"/>
                </a:lnTo>
                <a:lnTo>
                  <a:pt x="157163" y="542925"/>
                </a:lnTo>
                <a:cubicBezTo>
                  <a:pt x="157957" y="583406"/>
                  <a:pt x="158750" y="623888"/>
                  <a:pt x="159544" y="664369"/>
                </a:cubicBezTo>
                <a:lnTo>
                  <a:pt x="200025" y="752475"/>
                </a:lnTo>
                <a:lnTo>
                  <a:pt x="233363" y="778669"/>
                </a:lnTo>
                <a:lnTo>
                  <a:pt x="319088" y="733425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Полилиния 16"/>
          <p:cNvSpPr/>
          <p:nvPr/>
        </p:nvSpPr>
        <p:spPr>
          <a:xfrm>
            <a:off x="7810500" y="3306234"/>
            <a:ext cx="1100667" cy="859367"/>
          </a:xfrm>
          <a:custGeom>
            <a:avLst/>
            <a:gdLst>
              <a:gd name="connsiteX0" fmla="*/ 466725 w 825500"/>
              <a:gd name="connsiteY0" fmla="*/ 15875 h 644525"/>
              <a:gd name="connsiteX1" fmla="*/ 323850 w 825500"/>
              <a:gd name="connsiteY1" fmla="*/ 0 h 644525"/>
              <a:gd name="connsiteX2" fmla="*/ 288925 w 825500"/>
              <a:gd name="connsiteY2" fmla="*/ 50800 h 644525"/>
              <a:gd name="connsiteX3" fmla="*/ 238125 w 825500"/>
              <a:gd name="connsiteY3" fmla="*/ 76200 h 644525"/>
              <a:gd name="connsiteX4" fmla="*/ 187325 w 825500"/>
              <a:gd name="connsiteY4" fmla="*/ 85725 h 644525"/>
              <a:gd name="connsiteX5" fmla="*/ 104775 w 825500"/>
              <a:gd name="connsiteY5" fmla="*/ 139700 h 644525"/>
              <a:gd name="connsiteX6" fmla="*/ 0 w 825500"/>
              <a:gd name="connsiteY6" fmla="*/ 158750 h 644525"/>
              <a:gd name="connsiteX7" fmla="*/ 9525 w 825500"/>
              <a:gd name="connsiteY7" fmla="*/ 200025 h 644525"/>
              <a:gd name="connsiteX8" fmla="*/ 53975 w 825500"/>
              <a:gd name="connsiteY8" fmla="*/ 298450 h 644525"/>
              <a:gd name="connsiteX9" fmla="*/ 98425 w 825500"/>
              <a:gd name="connsiteY9" fmla="*/ 311150 h 644525"/>
              <a:gd name="connsiteX10" fmla="*/ 111125 w 825500"/>
              <a:gd name="connsiteY10" fmla="*/ 381000 h 644525"/>
              <a:gd name="connsiteX11" fmla="*/ 101600 w 825500"/>
              <a:gd name="connsiteY11" fmla="*/ 428625 h 644525"/>
              <a:gd name="connsiteX12" fmla="*/ 101600 w 825500"/>
              <a:gd name="connsiteY12" fmla="*/ 450850 h 644525"/>
              <a:gd name="connsiteX13" fmla="*/ 149225 w 825500"/>
              <a:gd name="connsiteY13" fmla="*/ 463550 h 644525"/>
              <a:gd name="connsiteX14" fmla="*/ 196850 w 825500"/>
              <a:gd name="connsiteY14" fmla="*/ 498475 h 644525"/>
              <a:gd name="connsiteX15" fmla="*/ 238125 w 825500"/>
              <a:gd name="connsiteY15" fmla="*/ 469900 h 644525"/>
              <a:gd name="connsiteX16" fmla="*/ 266700 w 825500"/>
              <a:gd name="connsiteY16" fmla="*/ 473075 h 644525"/>
              <a:gd name="connsiteX17" fmla="*/ 288925 w 825500"/>
              <a:gd name="connsiteY17" fmla="*/ 488950 h 644525"/>
              <a:gd name="connsiteX18" fmla="*/ 349250 w 825500"/>
              <a:gd name="connsiteY18" fmla="*/ 492125 h 644525"/>
              <a:gd name="connsiteX19" fmla="*/ 365125 w 825500"/>
              <a:gd name="connsiteY19" fmla="*/ 514350 h 644525"/>
              <a:gd name="connsiteX20" fmla="*/ 342900 w 825500"/>
              <a:gd name="connsiteY20" fmla="*/ 571500 h 644525"/>
              <a:gd name="connsiteX21" fmla="*/ 342900 w 825500"/>
              <a:gd name="connsiteY21" fmla="*/ 644525 h 644525"/>
              <a:gd name="connsiteX22" fmla="*/ 387350 w 825500"/>
              <a:gd name="connsiteY22" fmla="*/ 606425 h 644525"/>
              <a:gd name="connsiteX23" fmla="*/ 400050 w 825500"/>
              <a:gd name="connsiteY23" fmla="*/ 565150 h 644525"/>
              <a:gd name="connsiteX24" fmla="*/ 431800 w 825500"/>
              <a:gd name="connsiteY24" fmla="*/ 549275 h 644525"/>
              <a:gd name="connsiteX25" fmla="*/ 469900 w 825500"/>
              <a:gd name="connsiteY25" fmla="*/ 555625 h 644525"/>
              <a:gd name="connsiteX26" fmla="*/ 520700 w 825500"/>
              <a:gd name="connsiteY26" fmla="*/ 539750 h 644525"/>
              <a:gd name="connsiteX27" fmla="*/ 571500 w 825500"/>
              <a:gd name="connsiteY27" fmla="*/ 520700 h 644525"/>
              <a:gd name="connsiteX28" fmla="*/ 593725 w 825500"/>
              <a:gd name="connsiteY28" fmla="*/ 508000 h 644525"/>
              <a:gd name="connsiteX29" fmla="*/ 631825 w 825500"/>
              <a:gd name="connsiteY29" fmla="*/ 473075 h 644525"/>
              <a:gd name="connsiteX30" fmla="*/ 654050 w 825500"/>
              <a:gd name="connsiteY30" fmla="*/ 469900 h 644525"/>
              <a:gd name="connsiteX31" fmla="*/ 666750 w 825500"/>
              <a:gd name="connsiteY31" fmla="*/ 422275 h 644525"/>
              <a:gd name="connsiteX32" fmla="*/ 704850 w 825500"/>
              <a:gd name="connsiteY32" fmla="*/ 422275 h 644525"/>
              <a:gd name="connsiteX33" fmla="*/ 730250 w 825500"/>
              <a:gd name="connsiteY33" fmla="*/ 406400 h 644525"/>
              <a:gd name="connsiteX34" fmla="*/ 730250 w 825500"/>
              <a:gd name="connsiteY34" fmla="*/ 406400 h 644525"/>
              <a:gd name="connsiteX35" fmla="*/ 765175 w 825500"/>
              <a:gd name="connsiteY35" fmla="*/ 365125 h 644525"/>
              <a:gd name="connsiteX36" fmla="*/ 822325 w 825500"/>
              <a:gd name="connsiteY36" fmla="*/ 374650 h 644525"/>
              <a:gd name="connsiteX37" fmla="*/ 812800 w 825500"/>
              <a:gd name="connsiteY37" fmla="*/ 333375 h 644525"/>
              <a:gd name="connsiteX38" fmla="*/ 822325 w 825500"/>
              <a:gd name="connsiteY38" fmla="*/ 288925 h 644525"/>
              <a:gd name="connsiteX39" fmla="*/ 825500 w 825500"/>
              <a:gd name="connsiteY39" fmla="*/ 263525 h 644525"/>
              <a:gd name="connsiteX40" fmla="*/ 758825 w 825500"/>
              <a:gd name="connsiteY40" fmla="*/ 228600 h 644525"/>
              <a:gd name="connsiteX41" fmla="*/ 752475 w 825500"/>
              <a:gd name="connsiteY41" fmla="*/ 206375 h 644525"/>
              <a:gd name="connsiteX42" fmla="*/ 768350 w 825500"/>
              <a:gd name="connsiteY42" fmla="*/ 177800 h 644525"/>
              <a:gd name="connsiteX43" fmla="*/ 723900 w 825500"/>
              <a:gd name="connsiteY43" fmla="*/ 139700 h 644525"/>
              <a:gd name="connsiteX44" fmla="*/ 711200 w 825500"/>
              <a:gd name="connsiteY44" fmla="*/ 88900 h 644525"/>
              <a:gd name="connsiteX45" fmla="*/ 698500 w 825500"/>
              <a:gd name="connsiteY45" fmla="*/ 82550 h 644525"/>
              <a:gd name="connsiteX46" fmla="*/ 615950 w 825500"/>
              <a:gd name="connsiteY46" fmla="*/ 111125 h 644525"/>
              <a:gd name="connsiteX47" fmla="*/ 555625 w 825500"/>
              <a:gd name="connsiteY47" fmla="*/ 120650 h 644525"/>
              <a:gd name="connsiteX48" fmla="*/ 530225 w 825500"/>
              <a:gd name="connsiteY48" fmla="*/ 98425 h 644525"/>
              <a:gd name="connsiteX49" fmla="*/ 498475 w 825500"/>
              <a:gd name="connsiteY49" fmla="*/ 69850 h 644525"/>
              <a:gd name="connsiteX50" fmla="*/ 466725 w 825500"/>
              <a:gd name="connsiteY50" fmla="*/ 15875 h 64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825500" h="644525">
                <a:moveTo>
                  <a:pt x="466725" y="15875"/>
                </a:moveTo>
                <a:lnTo>
                  <a:pt x="323850" y="0"/>
                </a:lnTo>
                <a:lnTo>
                  <a:pt x="288925" y="50800"/>
                </a:lnTo>
                <a:lnTo>
                  <a:pt x="238125" y="76200"/>
                </a:lnTo>
                <a:lnTo>
                  <a:pt x="187325" y="85725"/>
                </a:lnTo>
                <a:lnTo>
                  <a:pt x="104775" y="139700"/>
                </a:lnTo>
                <a:lnTo>
                  <a:pt x="0" y="158750"/>
                </a:lnTo>
                <a:lnTo>
                  <a:pt x="9525" y="200025"/>
                </a:lnTo>
                <a:lnTo>
                  <a:pt x="53975" y="298450"/>
                </a:lnTo>
                <a:lnTo>
                  <a:pt x="98425" y="311150"/>
                </a:lnTo>
                <a:lnTo>
                  <a:pt x="111125" y="381000"/>
                </a:lnTo>
                <a:lnTo>
                  <a:pt x="101600" y="428625"/>
                </a:lnTo>
                <a:lnTo>
                  <a:pt x="101600" y="450850"/>
                </a:lnTo>
                <a:lnTo>
                  <a:pt x="149225" y="463550"/>
                </a:lnTo>
                <a:lnTo>
                  <a:pt x="196850" y="498475"/>
                </a:lnTo>
                <a:lnTo>
                  <a:pt x="238125" y="469900"/>
                </a:lnTo>
                <a:lnTo>
                  <a:pt x="266700" y="473075"/>
                </a:lnTo>
                <a:lnTo>
                  <a:pt x="288925" y="488950"/>
                </a:lnTo>
                <a:lnTo>
                  <a:pt x="349250" y="492125"/>
                </a:lnTo>
                <a:lnTo>
                  <a:pt x="365125" y="514350"/>
                </a:lnTo>
                <a:lnTo>
                  <a:pt x="342900" y="571500"/>
                </a:lnTo>
                <a:lnTo>
                  <a:pt x="342900" y="644525"/>
                </a:lnTo>
                <a:lnTo>
                  <a:pt x="387350" y="606425"/>
                </a:lnTo>
                <a:lnTo>
                  <a:pt x="400050" y="565150"/>
                </a:lnTo>
                <a:lnTo>
                  <a:pt x="431800" y="549275"/>
                </a:lnTo>
                <a:lnTo>
                  <a:pt x="469900" y="555625"/>
                </a:lnTo>
                <a:lnTo>
                  <a:pt x="520700" y="539750"/>
                </a:lnTo>
                <a:lnTo>
                  <a:pt x="571500" y="520700"/>
                </a:lnTo>
                <a:lnTo>
                  <a:pt x="593725" y="508000"/>
                </a:lnTo>
                <a:lnTo>
                  <a:pt x="631825" y="473075"/>
                </a:lnTo>
                <a:lnTo>
                  <a:pt x="654050" y="469900"/>
                </a:lnTo>
                <a:lnTo>
                  <a:pt x="666750" y="422275"/>
                </a:lnTo>
                <a:lnTo>
                  <a:pt x="704850" y="422275"/>
                </a:lnTo>
                <a:lnTo>
                  <a:pt x="730250" y="406400"/>
                </a:lnTo>
                <a:lnTo>
                  <a:pt x="730250" y="406400"/>
                </a:lnTo>
                <a:lnTo>
                  <a:pt x="765175" y="365125"/>
                </a:lnTo>
                <a:lnTo>
                  <a:pt x="822325" y="374650"/>
                </a:lnTo>
                <a:lnTo>
                  <a:pt x="812800" y="333375"/>
                </a:lnTo>
                <a:lnTo>
                  <a:pt x="822325" y="288925"/>
                </a:lnTo>
                <a:lnTo>
                  <a:pt x="825500" y="263525"/>
                </a:lnTo>
                <a:lnTo>
                  <a:pt x="758825" y="228600"/>
                </a:lnTo>
                <a:lnTo>
                  <a:pt x="752475" y="206375"/>
                </a:lnTo>
                <a:lnTo>
                  <a:pt x="768350" y="177800"/>
                </a:lnTo>
                <a:lnTo>
                  <a:pt x="723900" y="139700"/>
                </a:lnTo>
                <a:lnTo>
                  <a:pt x="711200" y="88900"/>
                </a:lnTo>
                <a:lnTo>
                  <a:pt x="698500" y="82550"/>
                </a:lnTo>
                <a:lnTo>
                  <a:pt x="615950" y="111125"/>
                </a:lnTo>
                <a:lnTo>
                  <a:pt x="555625" y="120650"/>
                </a:lnTo>
                <a:lnTo>
                  <a:pt x="530225" y="98425"/>
                </a:lnTo>
                <a:lnTo>
                  <a:pt x="498475" y="69850"/>
                </a:lnTo>
                <a:lnTo>
                  <a:pt x="466725" y="15875"/>
                </a:lnTo>
                <a:close/>
              </a:path>
            </a:pathLst>
          </a:custGeom>
          <a:solidFill>
            <a:srgbClr val="FF3300">
              <a:alpha val="3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8" name="Полилиния 17"/>
          <p:cNvSpPr/>
          <p:nvPr/>
        </p:nvSpPr>
        <p:spPr>
          <a:xfrm>
            <a:off x="6045200" y="4555067"/>
            <a:ext cx="1439333" cy="1308100"/>
          </a:xfrm>
          <a:custGeom>
            <a:avLst/>
            <a:gdLst>
              <a:gd name="connsiteX0" fmla="*/ 584200 w 1079500"/>
              <a:gd name="connsiteY0" fmla="*/ 917575 h 981075"/>
              <a:gd name="connsiteX1" fmla="*/ 536575 w 1079500"/>
              <a:gd name="connsiteY1" fmla="*/ 939800 h 981075"/>
              <a:gd name="connsiteX2" fmla="*/ 527050 w 1079500"/>
              <a:gd name="connsiteY2" fmla="*/ 904875 h 981075"/>
              <a:gd name="connsiteX3" fmla="*/ 501650 w 1079500"/>
              <a:gd name="connsiteY3" fmla="*/ 901700 h 981075"/>
              <a:gd name="connsiteX4" fmla="*/ 412750 w 1079500"/>
              <a:gd name="connsiteY4" fmla="*/ 981075 h 981075"/>
              <a:gd name="connsiteX5" fmla="*/ 412750 w 1079500"/>
              <a:gd name="connsiteY5" fmla="*/ 889000 h 981075"/>
              <a:gd name="connsiteX6" fmla="*/ 441325 w 1079500"/>
              <a:gd name="connsiteY6" fmla="*/ 866775 h 981075"/>
              <a:gd name="connsiteX7" fmla="*/ 450850 w 1079500"/>
              <a:gd name="connsiteY7" fmla="*/ 857250 h 981075"/>
              <a:gd name="connsiteX8" fmla="*/ 387350 w 1079500"/>
              <a:gd name="connsiteY8" fmla="*/ 863600 h 981075"/>
              <a:gd name="connsiteX9" fmla="*/ 368300 w 1079500"/>
              <a:gd name="connsiteY9" fmla="*/ 812800 h 981075"/>
              <a:gd name="connsiteX10" fmla="*/ 311150 w 1079500"/>
              <a:gd name="connsiteY10" fmla="*/ 819150 h 981075"/>
              <a:gd name="connsiteX11" fmla="*/ 266700 w 1079500"/>
              <a:gd name="connsiteY11" fmla="*/ 796925 h 981075"/>
              <a:gd name="connsiteX12" fmla="*/ 200025 w 1079500"/>
              <a:gd name="connsiteY12" fmla="*/ 815975 h 981075"/>
              <a:gd name="connsiteX13" fmla="*/ 187325 w 1079500"/>
              <a:gd name="connsiteY13" fmla="*/ 768350 h 981075"/>
              <a:gd name="connsiteX14" fmla="*/ 120650 w 1079500"/>
              <a:gd name="connsiteY14" fmla="*/ 762000 h 981075"/>
              <a:gd name="connsiteX15" fmla="*/ 104775 w 1079500"/>
              <a:gd name="connsiteY15" fmla="*/ 676275 h 981075"/>
              <a:gd name="connsiteX16" fmla="*/ 53975 w 1079500"/>
              <a:gd name="connsiteY16" fmla="*/ 612775 h 981075"/>
              <a:gd name="connsiteX17" fmla="*/ 0 w 1079500"/>
              <a:gd name="connsiteY17" fmla="*/ 469900 h 981075"/>
              <a:gd name="connsiteX18" fmla="*/ 38100 w 1079500"/>
              <a:gd name="connsiteY18" fmla="*/ 425450 h 981075"/>
              <a:gd name="connsiteX19" fmla="*/ 57150 w 1079500"/>
              <a:gd name="connsiteY19" fmla="*/ 387350 h 981075"/>
              <a:gd name="connsiteX20" fmla="*/ 44450 w 1079500"/>
              <a:gd name="connsiteY20" fmla="*/ 355600 h 981075"/>
              <a:gd name="connsiteX21" fmla="*/ 63500 w 1079500"/>
              <a:gd name="connsiteY21" fmla="*/ 323850 h 981075"/>
              <a:gd name="connsiteX22" fmla="*/ 98425 w 1079500"/>
              <a:gd name="connsiteY22" fmla="*/ 320675 h 981075"/>
              <a:gd name="connsiteX23" fmla="*/ 149225 w 1079500"/>
              <a:gd name="connsiteY23" fmla="*/ 295275 h 981075"/>
              <a:gd name="connsiteX24" fmla="*/ 327025 w 1079500"/>
              <a:gd name="connsiteY24" fmla="*/ 323850 h 981075"/>
              <a:gd name="connsiteX25" fmla="*/ 336550 w 1079500"/>
              <a:gd name="connsiteY25" fmla="*/ 288925 h 981075"/>
              <a:gd name="connsiteX26" fmla="*/ 374650 w 1079500"/>
              <a:gd name="connsiteY26" fmla="*/ 279400 h 981075"/>
              <a:gd name="connsiteX27" fmla="*/ 400050 w 1079500"/>
              <a:gd name="connsiteY27" fmla="*/ 234950 h 981075"/>
              <a:gd name="connsiteX28" fmla="*/ 400050 w 1079500"/>
              <a:gd name="connsiteY28" fmla="*/ 146050 h 981075"/>
              <a:gd name="connsiteX29" fmla="*/ 476250 w 1079500"/>
              <a:gd name="connsiteY29" fmla="*/ 142875 h 981075"/>
              <a:gd name="connsiteX30" fmla="*/ 517525 w 1079500"/>
              <a:gd name="connsiteY30" fmla="*/ 85725 h 981075"/>
              <a:gd name="connsiteX31" fmla="*/ 558800 w 1079500"/>
              <a:gd name="connsiteY31" fmla="*/ 31750 h 981075"/>
              <a:gd name="connsiteX32" fmla="*/ 619125 w 1079500"/>
              <a:gd name="connsiteY32" fmla="*/ 3175 h 981075"/>
              <a:gd name="connsiteX33" fmla="*/ 692150 w 1079500"/>
              <a:gd name="connsiteY33" fmla="*/ 0 h 981075"/>
              <a:gd name="connsiteX34" fmla="*/ 742950 w 1079500"/>
              <a:gd name="connsiteY34" fmla="*/ 19050 h 981075"/>
              <a:gd name="connsiteX35" fmla="*/ 819150 w 1079500"/>
              <a:gd name="connsiteY35" fmla="*/ 31750 h 981075"/>
              <a:gd name="connsiteX36" fmla="*/ 860425 w 1079500"/>
              <a:gd name="connsiteY36" fmla="*/ 22225 h 981075"/>
              <a:gd name="connsiteX37" fmla="*/ 895350 w 1079500"/>
              <a:gd name="connsiteY37" fmla="*/ 34925 h 981075"/>
              <a:gd name="connsiteX38" fmla="*/ 946150 w 1079500"/>
              <a:gd name="connsiteY38" fmla="*/ 66675 h 981075"/>
              <a:gd name="connsiteX39" fmla="*/ 974725 w 1079500"/>
              <a:gd name="connsiteY39" fmla="*/ 88900 h 981075"/>
              <a:gd name="connsiteX40" fmla="*/ 990600 w 1079500"/>
              <a:gd name="connsiteY40" fmla="*/ 136525 h 981075"/>
              <a:gd name="connsiteX41" fmla="*/ 1044575 w 1079500"/>
              <a:gd name="connsiteY41" fmla="*/ 168275 h 981075"/>
              <a:gd name="connsiteX42" fmla="*/ 1079500 w 1079500"/>
              <a:gd name="connsiteY42" fmla="*/ 168275 h 981075"/>
              <a:gd name="connsiteX43" fmla="*/ 1028700 w 1079500"/>
              <a:gd name="connsiteY43" fmla="*/ 273050 h 981075"/>
              <a:gd name="connsiteX44" fmla="*/ 1019175 w 1079500"/>
              <a:gd name="connsiteY44" fmla="*/ 288925 h 981075"/>
              <a:gd name="connsiteX45" fmla="*/ 1035050 w 1079500"/>
              <a:gd name="connsiteY45" fmla="*/ 320675 h 981075"/>
              <a:gd name="connsiteX46" fmla="*/ 1019175 w 1079500"/>
              <a:gd name="connsiteY46" fmla="*/ 358775 h 981075"/>
              <a:gd name="connsiteX47" fmla="*/ 1006475 w 1079500"/>
              <a:gd name="connsiteY47" fmla="*/ 387350 h 981075"/>
              <a:gd name="connsiteX48" fmla="*/ 971550 w 1079500"/>
              <a:gd name="connsiteY48" fmla="*/ 406400 h 981075"/>
              <a:gd name="connsiteX49" fmla="*/ 942975 w 1079500"/>
              <a:gd name="connsiteY49" fmla="*/ 454025 h 981075"/>
              <a:gd name="connsiteX50" fmla="*/ 914400 w 1079500"/>
              <a:gd name="connsiteY50" fmla="*/ 495300 h 981075"/>
              <a:gd name="connsiteX51" fmla="*/ 866775 w 1079500"/>
              <a:gd name="connsiteY51" fmla="*/ 530225 h 981075"/>
              <a:gd name="connsiteX52" fmla="*/ 841375 w 1079500"/>
              <a:gd name="connsiteY52" fmla="*/ 549275 h 981075"/>
              <a:gd name="connsiteX53" fmla="*/ 841375 w 1079500"/>
              <a:gd name="connsiteY53" fmla="*/ 549275 h 981075"/>
              <a:gd name="connsiteX54" fmla="*/ 806450 w 1079500"/>
              <a:gd name="connsiteY54" fmla="*/ 600075 h 981075"/>
              <a:gd name="connsiteX55" fmla="*/ 790575 w 1079500"/>
              <a:gd name="connsiteY55" fmla="*/ 650875 h 981075"/>
              <a:gd name="connsiteX56" fmla="*/ 736600 w 1079500"/>
              <a:gd name="connsiteY56" fmla="*/ 679450 h 981075"/>
              <a:gd name="connsiteX57" fmla="*/ 695325 w 1079500"/>
              <a:gd name="connsiteY57" fmla="*/ 682625 h 981075"/>
              <a:gd name="connsiteX58" fmla="*/ 644525 w 1079500"/>
              <a:gd name="connsiteY58" fmla="*/ 727075 h 981075"/>
              <a:gd name="connsiteX59" fmla="*/ 587375 w 1079500"/>
              <a:gd name="connsiteY59" fmla="*/ 762000 h 981075"/>
              <a:gd name="connsiteX60" fmla="*/ 558800 w 1079500"/>
              <a:gd name="connsiteY60" fmla="*/ 800100 h 981075"/>
              <a:gd name="connsiteX61" fmla="*/ 558800 w 1079500"/>
              <a:gd name="connsiteY61" fmla="*/ 838200 h 981075"/>
              <a:gd name="connsiteX62" fmla="*/ 584200 w 1079500"/>
              <a:gd name="connsiteY62" fmla="*/ 9175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079500" h="981075">
                <a:moveTo>
                  <a:pt x="584200" y="917575"/>
                </a:moveTo>
                <a:lnTo>
                  <a:pt x="536575" y="939800"/>
                </a:lnTo>
                <a:lnTo>
                  <a:pt x="527050" y="904875"/>
                </a:lnTo>
                <a:lnTo>
                  <a:pt x="501650" y="901700"/>
                </a:lnTo>
                <a:lnTo>
                  <a:pt x="412750" y="981075"/>
                </a:lnTo>
                <a:lnTo>
                  <a:pt x="412750" y="889000"/>
                </a:lnTo>
                <a:lnTo>
                  <a:pt x="441325" y="866775"/>
                </a:lnTo>
                <a:lnTo>
                  <a:pt x="450850" y="857250"/>
                </a:lnTo>
                <a:lnTo>
                  <a:pt x="387350" y="863600"/>
                </a:lnTo>
                <a:lnTo>
                  <a:pt x="368300" y="812800"/>
                </a:lnTo>
                <a:lnTo>
                  <a:pt x="311150" y="819150"/>
                </a:lnTo>
                <a:lnTo>
                  <a:pt x="266700" y="796925"/>
                </a:lnTo>
                <a:lnTo>
                  <a:pt x="200025" y="815975"/>
                </a:lnTo>
                <a:lnTo>
                  <a:pt x="187325" y="768350"/>
                </a:lnTo>
                <a:lnTo>
                  <a:pt x="120650" y="762000"/>
                </a:lnTo>
                <a:lnTo>
                  <a:pt x="104775" y="676275"/>
                </a:lnTo>
                <a:lnTo>
                  <a:pt x="53975" y="612775"/>
                </a:lnTo>
                <a:lnTo>
                  <a:pt x="0" y="469900"/>
                </a:lnTo>
                <a:lnTo>
                  <a:pt x="38100" y="425450"/>
                </a:lnTo>
                <a:lnTo>
                  <a:pt x="57150" y="387350"/>
                </a:lnTo>
                <a:lnTo>
                  <a:pt x="44450" y="355600"/>
                </a:lnTo>
                <a:lnTo>
                  <a:pt x="63500" y="323850"/>
                </a:lnTo>
                <a:lnTo>
                  <a:pt x="98425" y="320675"/>
                </a:lnTo>
                <a:lnTo>
                  <a:pt x="149225" y="295275"/>
                </a:lnTo>
                <a:lnTo>
                  <a:pt x="327025" y="323850"/>
                </a:lnTo>
                <a:lnTo>
                  <a:pt x="336550" y="288925"/>
                </a:lnTo>
                <a:lnTo>
                  <a:pt x="374650" y="279400"/>
                </a:lnTo>
                <a:lnTo>
                  <a:pt x="400050" y="234950"/>
                </a:lnTo>
                <a:lnTo>
                  <a:pt x="400050" y="146050"/>
                </a:lnTo>
                <a:lnTo>
                  <a:pt x="476250" y="142875"/>
                </a:lnTo>
                <a:lnTo>
                  <a:pt x="517525" y="85725"/>
                </a:lnTo>
                <a:lnTo>
                  <a:pt x="558800" y="31750"/>
                </a:lnTo>
                <a:lnTo>
                  <a:pt x="619125" y="3175"/>
                </a:lnTo>
                <a:lnTo>
                  <a:pt x="692150" y="0"/>
                </a:lnTo>
                <a:lnTo>
                  <a:pt x="742950" y="19050"/>
                </a:lnTo>
                <a:lnTo>
                  <a:pt x="819150" y="31750"/>
                </a:lnTo>
                <a:lnTo>
                  <a:pt x="860425" y="22225"/>
                </a:lnTo>
                <a:lnTo>
                  <a:pt x="895350" y="34925"/>
                </a:lnTo>
                <a:lnTo>
                  <a:pt x="946150" y="66675"/>
                </a:lnTo>
                <a:lnTo>
                  <a:pt x="974725" y="88900"/>
                </a:lnTo>
                <a:lnTo>
                  <a:pt x="990600" y="136525"/>
                </a:lnTo>
                <a:lnTo>
                  <a:pt x="1044575" y="168275"/>
                </a:lnTo>
                <a:lnTo>
                  <a:pt x="1079500" y="168275"/>
                </a:lnTo>
                <a:lnTo>
                  <a:pt x="1028700" y="273050"/>
                </a:lnTo>
                <a:lnTo>
                  <a:pt x="1019175" y="288925"/>
                </a:lnTo>
                <a:lnTo>
                  <a:pt x="1035050" y="320675"/>
                </a:lnTo>
                <a:lnTo>
                  <a:pt x="1019175" y="358775"/>
                </a:lnTo>
                <a:lnTo>
                  <a:pt x="1006475" y="387350"/>
                </a:lnTo>
                <a:lnTo>
                  <a:pt x="971550" y="406400"/>
                </a:lnTo>
                <a:lnTo>
                  <a:pt x="942975" y="454025"/>
                </a:lnTo>
                <a:lnTo>
                  <a:pt x="914400" y="495300"/>
                </a:lnTo>
                <a:lnTo>
                  <a:pt x="866775" y="530225"/>
                </a:lnTo>
                <a:lnTo>
                  <a:pt x="841375" y="549275"/>
                </a:lnTo>
                <a:lnTo>
                  <a:pt x="841375" y="549275"/>
                </a:lnTo>
                <a:lnTo>
                  <a:pt x="806450" y="600075"/>
                </a:lnTo>
                <a:lnTo>
                  <a:pt x="790575" y="650875"/>
                </a:lnTo>
                <a:lnTo>
                  <a:pt x="736600" y="679450"/>
                </a:lnTo>
                <a:lnTo>
                  <a:pt x="695325" y="682625"/>
                </a:lnTo>
                <a:lnTo>
                  <a:pt x="644525" y="727075"/>
                </a:lnTo>
                <a:lnTo>
                  <a:pt x="587375" y="762000"/>
                </a:lnTo>
                <a:lnTo>
                  <a:pt x="558800" y="800100"/>
                </a:lnTo>
                <a:lnTo>
                  <a:pt x="558800" y="838200"/>
                </a:lnTo>
                <a:lnTo>
                  <a:pt x="584200" y="917575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Полилиния 18"/>
          <p:cNvSpPr/>
          <p:nvPr/>
        </p:nvSpPr>
        <p:spPr>
          <a:xfrm>
            <a:off x="2495551" y="5207001"/>
            <a:ext cx="1250949" cy="866775"/>
          </a:xfrm>
          <a:custGeom>
            <a:avLst/>
            <a:gdLst>
              <a:gd name="connsiteX0" fmla="*/ 785812 w 938212"/>
              <a:gd name="connsiteY0" fmla="*/ 0 h 650081"/>
              <a:gd name="connsiteX1" fmla="*/ 750093 w 938212"/>
              <a:gd name="connsiteY1" fmla="*/ 38100 h 650081"/>
              <a:gd name="connsiteX2" fmla="*/ 611981 w 938212"/>
              <a:gd name="connsiteY2" fmla="*/ 71438 h 650081"/>
              <a:gd name="connsiteX3" fmla="*/ 578643 w 938212"/>
              <a:gd name="connsiteY3" fmla="*/ 92869 h 650081"/>
              <a:gd name="connsiteX4" fmla="*/ 495300 w 938212"/>
              <a:gd name="connsiteY4" fmla="*/ 97631 h 650081"/>
              <a:gd name="connsiteX5" fmla="*/ 452437 w 938212"/>
              <a:gd name="connsiteY5" fmla="*/ 76200 h 650081"/>
              <a:gd name="connsiteX6" fmla="*/ 359568 w 938212"/>
              <a:gd name="connsiteY6" fmla="*/ 73819 h 650081"/>
              <a:gd name="connsiteX7" fmla="*/ 271462 w 938212"/>
              <a:gd name="connsiteY7" fmla="*/ 73819 h 650081"/>
              <a:gd name="connsiteX8" fmla="*/ 221456 w 938212"/>
              <a:gd name="connsiteY8" fmla="*/ 85725 h 650081"/>
              <a:gd name="connsiteX9" fmla="*/ 192881 w 938212"/>
              <a:gd name="connsiteY9" fmla="*/ 128588 h 650081"/>
              <a:gd name="connsiteX10" fmla="*/ 192881 w 938212"/>
              <a:gd name="connsiteY10" fmla="*/ 159544 h 650081"/>
              <a:gd name="connsiteX11" fmla="*/ 204787 w 938212"/>
              <a:gd name="connsiteY11" fmla="*/ 166688 h 650081"/>
              <a:gd name="connsiteX12" fmla="*/ 192881 w 938212"/>
              <a:gd name="connsiteY12" fmla="*/ 226219 h 650081"/>
              <a:gd name="connsiteX13" fmla="*/ 145256 w 938212"/>
              <a:gd name="connsiteY13" fmla="*/ 254794 h 650081"/>
              <a:gd name="connsiteX14" fmla="*/ 107156 w 938212"/>
              <a:gd name="connsiteY14" fmla="*/ 280988 h 650081"/>
              <a:gd name="connsiteX15" fmla="*/ 71437 w 938212"/>
              <a:gd name="connsiteY15" fmla="*/ 297656 h 650081"/>
              <a:gd name="connsiteX16" fmla="*/ 42862 w 938212"/>
              <a:gd name="connsiteY16" fmla="*/ 352425 h 650081"/>
              <a:gd name="connsiteX17" fmla="*/ 42862 w 938212"/>
              <a:gd name="connsiteY17" fmla="*/ 419100 h 650081"/>
              <a:gd name="connsiteX18" fmla="*/ 0 w 938212"/>
              <a:gd name="connsiteY18" fmla="*/ 590550 h 650081"/>
              <a:gd name="connsiteX19" fmla="*/ 45243 w 938212"/>
              <a:gd name="connsiteY19" fmla="*/ 647700 h 650081"/>
              <a:gd name="connsiteX20" fmla="*/ 83343 w 938212"/>
              <a:gd name="connsiteY20" fmla="*/ 638175 h 650081"/>
              <a:gd name="connsiteX21" fmla="*/ 116681 w 938212"/>
              <a:gd name="connsiteY21" fmla="*/ 609600 h 650081"/>
              <a:gd name="connsiteX22" fmla="*/ 183356 w 938212"/>
              <a:gd name="connsiteY22" fmla="*/ 611981 h 650081"/>
              <a:gd name="connsiteX23" fmla="*/ 226218 w 938212"/>
              <a:gd name="connsiteY23" fmla="*/ 650081 h 650081"/>
              <a:gd name="connsiteX24" fmla="*/ 245268 w 938212"/>
              <a:gd name="connsiteY24" fmla="*/ 631031 h 650081"/>
              <a:gd name="connsiteX25" fmla="*/ 292893 w 938212"/>
              <a:gd name="connsiteY25" fmla="*/ 616744 h 650081"/>
              <a:gd name="connsiteX26" fmla="*/ 295275 w 938212"/>
              <a:gd name="connsiteY26" fmla="*/ 554831 h 650081"/>
              <a:gd name="connsiteX27" fmla="*/ 442912 w 938212"/>
              <a:gd name="connsiteY27" fmla="*/ 547688 h 650081"/>
              <a:gd name="connsiteX28" fmla="*/ 466725 w 938212"/>
              <a:gd name="connsiteY28" fmla="*/ 514350 h 650081"/>
              <a:gd name="connsiteX29" fmla="*/ 502443 w 938212"/>
              <a:gd name="connsiteY29" fmla="*/ 509588 h 650081"/>
              <a:gd name="connsiteX30" fmla="*/ 521493 w 938212"/>
              <a:gd name="connsiteY30" fmla="*/ 557213 h 650081"/>
              <a:gd name="connsiteX31" fmla="*/ 559593 w 938212"/>
              <a:gd name="connsiteY31" fmla="*/ 554831 h 650081"/>
              <a:gd name="connsiteX32" fmla="*/ 631031 w 938212"/>
              <a:gd name="connsiteY32" fmla="*/ 442913 h 650081"/>
              <a:gd name="connsiteX33" fmla="*/ 738187 w 938212"/>
              <a:gd name="connsiteY33" fmla="*/ 416719 h 650081"/>
              <a:gd name="connsiteX34" fmla="*/ 769143 w 938212"/>
              <a:gd name="connsiteY34" fmla="*/ 400050 h 650081"/>
              <a:gd name="connsiteX35" fmla="*/ 785812 w 938212"/>
              <a:gd name="connsiteY35" fmla="*/ 335756 h 650081"/>
              <a:gd name="connsiteX36" fmla="*/ 821531 w 938212"/>
              <a:gd name="connsiteY36" fmla="*/ 333375 h 650081"/>
              <a:gd name="connsiteX37" fmla="*/ 866775 w 938212"/>
              <a:gd name="connsiteY37" fmla="*/ 326231 h 650081"/>
              <a:gd name="connsiteX38" fmla="*/ 866775 w 938212"/>
              <a:gd name="connsiteY38" fmla="*/ 297656 h 650081"/>
              <a:gd name="connsiteX39" fmla="*/ 816768 w 938212"/>
              <a:gd name="connsiteY39" fmla="*/ 292894 h 650081"/>
              <a:gd name="connsiteX40" fmla="*/ 788193 w 938212"/>
              <a:gd name="connsiteY40" fmla="*/ 280988 h 650081"/>
              <a:gd name="connsiteX41" fmla="*/ 802481 w 938212"/>
              <a:gd name="connsiteY41" fmla="*/ 259556 h 650081"/>
              <a:gd name="connsiteX42" fmla="*/ 873918 w 938212"/>
              <a:gd name="connsiteY42" fmla="*/ 257175 h 650081"/>
              <a:gd name="connsiteX43" fmla="*/ 878681 w 938212"/>
              <a:gd name="connsiteY43" fmla="*/ 230981 h 650081"/>
              <a:gd name="connsiteX44" fmla="*/ 864393 w 938212"/>
              <a:gd name="connsiteY44" fmla="*/ 192881 h 650081"/>
              <a:gd name="connsiteX45" fmla="*/ 864393 w 938212"/>
              <a:gd name="connsiteY45" fmla="*/ 142875 h 650081"/>
              <a:gd name="connsiteX46" fmla="*/ 881062 w 938212"/>
              <a:gd name="connsiteY46" fmla="*/ 107156 h 650081"/>
              <a:gd name="connsiteX47" fmla="*/ 938212 w 938212"/>
              <a:gd name="connsiteY47" fmla="*/ 33338 h 650081"/>
              <a:gd name="connsiteX48" fmla="*/ 881062 w 938212"/>
              <a:gd name="connsiteY48" fmla="*/ 45244 h 650081"/>
              <a:gd name="connsiteX49" fmla="*/ 862012 w 938212"/>
              <a:gd name="connsiteY49" fmla="*/ 66675 h 650081"/>
              <a:gd name="connsiteX50" fmla="*/ 826293 w 938212"/>
              <a:gd name="connsiteY50" fmla="*/ 61913 h 650081"/>
              <a:gd name="connsiteX51" fmla="*/ 785812 w 938212"/>
              <a:gd name="connsiteY51" fmla="*/ 0 h 65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38212" h="650081">
                <a:moveTo>
                  <a:pt x="785812" y="0"/>
                </a:moveTo>
                <a:lnTo>
                  <a:pt x="750093" y="38100"/>
                </a:lnTo>
                <a:lnTo>
                  <a:pt x="611981" y="71438"/>
                </a:lnTo>
                <a:lnTo>
                  <a:pt x="578643" y="92869"/>
                </a:lnTo>
                <a:lnTo>
                  <a:pt x="495300" y="97631"/>
                </a:lnTo>
                <a:lnTo>
                  <a:pt x="452437" y="76200"/>
                </a:lnTo>
                <a:lnTo>
                  <a:pt x="359568" y="73819"/>
                </a:lnTo>
                <a:lnTo>
                  <a:pt x="271462" y="73819"/>
                </a:lnTo>
                <a:lnTo>
                  <a:pt x="221456" y="85725"/>
                </a:lnTo>
                <a:lnTo>
                  <a:pt x="192881" y="128588"/>
                </a:lnTo>
                <a:lnTo>
                  <a:pt x="192881" y="159544"/>
                </a:lnTo>
                <a:lnTo>
                  <a:pt x="204787" y="166688"/>
                </a:lnTo>
                <a:lnTo>
                  <a:pt x="192881" y="226219"/>
                </a:lnTo>
                <a:lnTo>
                  <a:pt x="145256" y="254794"/>
                </a:lnTo>
                <a:lnTo>
                  <a:pt x="107156" y="280988"/>
                </a:lnTo>
                <a:lnTo>
                  <a:pt x="71437" y="297656"/>
                </a:lnTo>
                <a:lnTo>
                  <a:pt x="42862" y="352425"/>
                </a:lnTo>
                <a:lnTo>
                  <a:pt x="42862" y="419100"/>
                </a:lnTo>
                <a:lnTo>
                  <a:pt x="0" y="590550"/>
                </a:lnTo>
                <a:lnTo>
                  <a:pt x="45243" y="647700"/>
                </a:lnTo>
                <a:lnTo>
                  <a:pt x="83343" y="638175"/>
                </a:lnTo>
                <a:lnTo>
                  <a:pt x="116681" y="609600"/>
                </a:lnTo>
                <a:lnTo>
                  <a:pt x="183356" y="611981"/>
                </a:lnTo>
                <a:lnTo>
                  <a:pt x="226218" y="650081"/>
                </a:lnTo>
                <a:lnTo>
                  <a:pt x="245268" y="631031"/>
                </a:lnTo>
                <a:lnTo>
                  <a:pt x="292893" y="616744"/>
                </a:lnTo>
                <a:lnTo>
                  <a:pt x="295275" y="554831"/>
                </a:lnTo>
                <a:lnTo>
                  <a:pt x="442912" y="547688"/>
                </a:lnTo>
                <a:lnTo>
                  <a:pt x="466725" y="514350"/>
                </a:lnTo>
                <a:lnTo>
                  <a:pt x="502443" y="509588"/>
                </a:lnTo>
                <a:lnTo>
                  <a:pt x="521493" y="557213"/>
                </a:lnTo>
                <a:lnTo>
                  <a:pt x="559593" y="554831"/>
                </a:lnTo>
                <a:lnTo>
                  <a:pt x="631031" y="442913"/>
                </a:lnTo>
                <a:lnTo>
                  <a:pt x="738187" y="416719"/>
                </a:lnTo>
                <a:lnTo>
                  <a:pt x="769143" y="400050"/>
                </a:lnTo>
                <a:lnTo>
                  <a:pt x="785812" y="335756"/>
                </a:lnTo>
                <a:lnTo>
                  <a:pt x="821531" y="333375"/>
                </a:lnTo>
                <a:lnTo>
                  <a:pt x="866775" y="326231"/>
                </a:lnTo>
                <a:lnTo>
                  <a:pt x="866775" y="297656"/>
                </a:lnTo>
                <a:lnTo>
                  <a:pt x="816768" y="292894"/>
                </a:lnTo>
                <a:lnTo>
                  <a:pt x="788193" y="280988"/>
                </a:lnTo>
                <a:lnTo>
                  <a:pt x="802481" y="259556"/>
                </a:lnTo>
                <a:lnTo>
                  <a:pt x="873918" y="257175"/>
                </a:lnTo>
                <a:lnTo>
                  <a:pt x="878681" y="230981"/>
                </a:lnTo>
                <a:lnTo>
                  <a:pt x="864393" y="192881"/>
                </a:lnTo>
                <a:lnTo>
                  <a:pt x="864393" y="142875"/>
                </a:lnTo>
                <a:lnTo>
                  <a:pt x="881062" y="107156"/>
                </a:lnTo>
                <a:lnTo>
                  <a:pt x="938212" y="33338"/>
                </a:lnTo>
                <a:lnTo>
                  <a:pt x="881062" y="45244"/>
                </a:lnTo>
                <a:lnTo>
                  <a:pt x="862012" y="66675"/>
                </a:lnTo>
                <a:lnTo>
                  <a:pt x="826293" y="61913"/>
                </a:lnTo>
                <a:lnTo>
                  <a:pt x="785812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0" name="Полилиния 19"/>
          <p:cNvSpPr/>
          <p:nvPr/>
        </p:nvSpPr>
        <p:spPr>
          <a:xfrm>
            <a:off x="2569634" y="5257801"/>
            <a:ext cx="1439333" cy="1435100"/>
          </a:xfrm>
          <a:custGeom>
            <a:avLst/>
            <a:gdLst>
              <a:gd name="connsiteX0" fmla="*/ 0 w 1079500"/>
              <a:gd name="connsiteY0" fmla="*/ 612775 h 1076325"/>
              <a:gd name="connsiteX1" fmla="*/ 330200 w 1079500"/>
              <a:gd name="connsiteY1" fmla="*/ 889000 h 1076325"/>
              <a:gd name="connsiteX2" fmla="*/ 469900 w 1079500"/>
              <a:gd name="connsiteY2" fmla="*/ 990600 h 1076325"/>
              <a:gd name="connsiteX3" fmla="*/ 561975 w 1079500"/>
              <a:gd name="connsiteY3" fmla="*/ 1076325 h 1076325"/>
              <a:gd name="connsiteX4" fmla="*/ 571500 w 1079500"/>
              <a:gd name="connsiteY4" fmla="*/ 1022350 h 1076325"/>
              <a:gd name="connsiteX5" fmla="*/ 609600 w 1079500"/>
              <a:gd name="connsiteY5" fmla="*/ 1031875 h 1076325"/>
              <a:gd name="connsiteX6" fmla="*/ 615950 w 1079500"/>
              <a:gd name="connsiteY6" fmla="*/ 993775 h 1076325"/>
              <a:gd name="connsiteX7" fmla="*/ 587375 w 1079500"/>
              <a:gd name="connsiteY7" fmla="*/ 955675 h 1076325"/>
              <a:gd name="connsiteX8" fmla="*/ 600075 w 1079500"/>
              <a:gd name="connsiteY8" fmla="*/ 927100 h 1076325"/>
              <a:gd name="connsiteX9" fmla="*/ 644525 w 1079500"/>
              <a:gd name="connsiteY9" fmla="*/ 933450 h 1076325"/>
              <a:gd name="connsiteX10" fmla="*/ 676275 w 1079500"/>
              <a:gd name="connsiteY10" fmla="*/ 936625 h 1076325"/>
              <a:gd name="connsiteX11" fmla="*/ 692150 w 1079500"/>
              <a:gd name="connsiteY11" fmla="*/ 914400 h 1076325"/>
              <a:gd name="connsiteX12" fmla="*/ 666750 w 1079500"/>
              <a:gd name="connsiteY12" fmla="*/ 901700 h 1076325"/>
              <a:gd name="connsiteX13" fmla="*/ 615950 w 1079500"/>
              <a:gd name="connsiteY13" fmla="*/ 892175 h 1076325"/>
              <a:gd name="connsiteX14" fmla="*/ 584200 w 1079500"/>
              <a:gd name="connsiteY14" fmla="*/ 869950 h 1076325"/>
              <a:gd name="connsiteX15" fmla="*/ 584200 w 1079500"/>
              <a:gd name="connsiteY15" fmla="*/ 819150 h 1076325"/>
              <a:gd name="connsiteX16" fmla="*/ 584200 w 1079500"/>
              <a:gd name="connsiteY16" fmla="*/ 819150 h 1076325"/>
              <a:gd name="connsiteX17" fmla="*/ 644525 w 1079500"/>
              <a:gd name="connsiteY17" fmla="*/ 787400 h 1076325"/>
              <a:gd name="connsiteX18" fmla="*/ 708025 w 1079500"/>
              <a:gd name="connsiteY18" fmla="*/ 790575 h 1076325"/>
              <a:gd name="connsiteX19" fmla="*/ 742950 w 1079500"/>
              <a:gd name="connsiteY19" fmla="*/ 784225 h 1076325"/>
              <a:gd name="connsiteX20" fmla="*/ 762000 w 1079500"/>
              <a:gd name="connsiteY20" fmla="*/ 765175 h 1076325"/>
              <a:gd name="connsiteX21" fmla="*/ 781050 w 1079500"/>
              <a:gd name="connsiteY21" fmla="*/ 762000 h 1076325"/>
              <a:gd name="connsiteX22" fmla="*/ 790575 w 1079500"/>
              <a:gd name="connsiteY22" fmla="*/ 819150 h 1076325"/>
              <a:gd name="connsiteX23" fmla="*/ 803275 w 1079500"/>
              <a:gd name="connsiteY23" fmla="*/ 863600 h 1076325"/>
              <a:gd name="connsiteX24" fmla="*/ 822325 w 1079500"/>
              <a:gd name="connsiteY24" fmla="*/ 885825 h 1076325"/>
              <a:gd name="connsiteX25" fmla="*/ 866775 w 1079500"/>
              <a:gd name="connsiteY25" fmla="*/ 889000 h 1076325"/>
              <a:gd name="connsiteX26" fmla="*/ 901700 w 1079500"/>
              <a:gd name="connsiteY26" fmla="*/ 889000 h 1076325"/>
              <a:gd name="connsiteX27" fmla="*/ 933450 w 1079500"/>
              <a:gd name="connsiteY27" fmla="*/ 873125 h 1076325"/>
              <a:gd name="connsiteX28" fmla="*/ 990600 w 1079500"/>
              <a:gd name="connsiteY28" fmla="*/ 866775 h 1076325"/>
              <a:gd name="connsiteX29" fmla="*/ 1041400 w 1079500"/>
              <a:gd name="connsiteY29" fmla="*/ 873125 h 1076325"/>
              <a:gd name="connsiteX30" fmla="*/ 1073150 w 1079500"/>
              <a:gd name="connsiteY30" fmla="*/ 863600 h 1076325"/>
              <a:gd name="connsiteX31" fmla="*/ 1079500 w 1079500"/>
              <a:gd name="connsiteY31" fmla="*/ 803275 h 1076325"/>
              <a:gd name="connsiteX32" fmla="*/ 1079500 w 1079500"/>
              <a:gd name="connsiteY32" fmla="*/ 733425 h 1076325"/>
              <a:gd name="connsiteX33" fmla="*/ 1022350 w 1079500"/>
              <a:gd name="connsiteY33" fmla="*/ 625475 h 1076325"/>
              <a:gd name="connsiteX34" fmla="*/ 996950 w 1079500"/>
              <a:gd name="connsiteY34" fmla="*/ 527050 h 1076325"/>
              <a:gd name="connsiteX35" fmla="*/ 977900 w 1079500"/>
              <a:gd name="connsiteY35" fmla="*/ 469900 h 1076325"/>
              <a:gd name="connsiteX36" fmla="*/ 968375 w 1079500"/>
              <a:gd name="connsiteY36" fmla="*/ 444500 h 1076325"/>
              <a:gd name="connsiteX37" fmla="*/ 1012825 w 1079500"/>
              <a:gd name="connsiteY37" fmla="*/ 393700 h 1076325"/>
              <a:gd name="connsiteX38" fmla="*/ 1016000 w 1079500"/>
              <a:gd name="connsiteY38" fmla="*/ 339725 h 1076325"/>
              <a:gd name="connsiteX39" fmla="*/ 990600 w 1079500"/>
              <a:gd name="connsiteY39" fmla="*/ 327025 h 1076325"/>
              <a:gd name="connsiteX40" fmla="*/ 981075 w 1079500"/>
              <a:gd name="connsiteY40" fmla="*/ 269875 h 1076325"/>
              <a:gd name="connsiteX41" fmla="*/ 1003300 w 1079500"/>
              <a:gd name="connsiteY41" fmla="*/ 225425 h 1076325"/>
              <a:gd name="connsiteX42" fmla="*/ 1044575 w 1079500"/>
              <a:gd name="connsiteY42" fmla="*/ 203200 h 1076325"/>
              <a:gd name="connsiteX43" fmla="*/ 1035050 w 1079500"/>
              <a:gd name="connsiteY43" fmla="*/ 127000 h 1076325"/>
              <a:gd name="connsiteX44" fmla="*/ 993775 w 1079500"/>
              <a:gd name="connsiteY44" fmla="*/ 98425 h 1076325"/>
              <a:gd name="connsiteX45" fmla="*/ 946150 w 1079500"/>
              <a:gd name="connsiteY45" fmla="*/ 22225 h 1076325"/>
              <a:gd name="connsiteX46" fmla="*/ 920750 w 1079500"/>
              <a:gd name="connsiteY46" fmla="*/ 0 h 1076325"/>
              <a:gd name="connsiteX47" fmla="*/ 879475 w 1079500"/>
              <a:gd name="connsiteY47" fmla="*/ 0 h 1076325"/>
              <a:gd name="connsiteX48" fmla="*/ 838200 w 1079500"/>
              <a:gd name="connsiteY48" fmla="*/ 63500 h 1076325"/>
              <a:gd name="connsiteX49" fmla="*/ 806450 w 1079500"/>
              <a:gd name="connsiteY49" fmla="*/ 104775 h 1076325"/>
              <a:gd name="connsiteX50" fmla="*/ 815975 w 1079500"/>
              <a:gd name="connsiteY50" fmla="*/ 161925 h 1076325"/>
              <a:gd name="connsiteX51" fmla="*/ 815975 w 1079500"/>
              <a:gd name="connsiteY51" fmla="*/ 212725 h 1076325"/>
              <a:gd name="connsiteX52" fmla="*/ 755650 w 1079500"/>
              <a:gd name="connsiteY52" fmla="*/ 222250 h 1076325"/>
              <a:gd name="connsiteX53" fmla="*/ 736600 w 1079500"/>
              <a:gd name="connsiteY53" fmla="*/ 247650 h 1076325"/>
              <a:gd name="connsiteX54" fmla="*/ 800100 w 1079500"/>
              <a:gd name="connsiteY54" fmla="*/ 254000 h 1076325"/>
              <a:gd name="connsiteX55" fmla="*/ 806450 w 1079500"/>
              <a:gd name="connsiteY55" fmla="*/ 273050 h 1076325"/>
              <a:gd name="connsiteX56" fmla="*/ 784225 w 1079500"/>
              <a:gd name="connsiteY56" fmla="*/ 285750 h 1076325"/>
              <a:gd name="connsiteX57" fmla="*/ 733425 w 1079500"/>
              <a:gd name="connsiteY57" fmla="*/ 298450 h 1076325"/>
              <a:gd name="connsiteX58" fmla="*/ 714375 w 1079500"/>
              <a:gd name="connsiteY58" fmla="*/ 361950 h 1076325"/>
              <a:gd name="connsiteX59" fmla="*/ 657225 w 1079500"/>
              <a:gd name="connsiteY59" fmla="*/ 384175 h 1076325"/>
              <a:gd name="connsiteX60" fmla="*/ 581025 w 1079500"/>
              <a:gd name="connsiteY60" fmla="*/ 406400 h 1076325"/>
              <a:gd name="connsiteX61" fmla="*/ 511175 w 1079500"/>
              <a:gd name="connsiteY61" fmla="*/ 514350 h 1076325"/>
              <a:gd name="connsiteX62" fmla="*/ 476250 w 1079500"/>
              <a:gd name="connsiteY62" fmla="*/ 523875 h 1076325"/>
              <a:gd name="connsiteX63" fmla="*/ 450850 w 1079500"/>
              <a:gd name="connsiteY63" fmla="*/ 473075 h 1076325"/>
              <a:gd name="connsiteX64" fmla="*/ 412750 w 1079500"/>
              <a:gd name="connsiteY64" fmla="*/ 473075 h 1076325"/>
              <a:gd name="connsiteX65" fmla="*/ 393700 w 1079500"/>
              <a:gd name="connsiteY65" fmla="*/ 504825 h 1076325"/>
              <a:gd name="connsiteX66" fmla="*/ 231775 w 1079500"/>
              <a:gd name="connsiteY66" fmla="*/ 514350 h 1076325"/>
              <a:gd name="connsiteX67" fmla="*/ 231775 w 1079500"/>
              <a:gd name="connsiteY67" fmla="*/ 574675 h 1076325"/>
              <a:gd name="connsiteX68" fmla="*/ 203200 w 1079500"/>
              <a:gd name="connsiteY68" fmla="*/ 596900 h 1076325"/>
              <a:gd name="connsiteX69" fmla="*/ 180975 w 1079500"/>
              <a:gd name="connsiteY69" fmla="*/ 609600 h 1076325"/>
              <a:gd name="connsiteX70" fmla="*/ 133350 w 1079500"/>
              <a:gd name="connsiteY70" fmla="*/ 577850 h 1076325"/>
              <a:gd name="connsiteX71" fmla="*/ 66675 w 1079500"/>
              <a:gd name="connsiteY71" fmla="*/ 568325 h 1076325"/>
              <a:gd name="connsiteX72" fmla="*/ 0 w 1079500"/>
              <a:gd name="connsiteY72" fmla="*/ 61277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079500" h="1076325">
                <a:moveTo>
                  <a:pt x="0" y="612775"/>
                </a:moveTo>
                <a:lnTo>
                  <a:pt x="330200" y="889000"/>
                </a:lnTo>
                <a:lnTo>
                  <a:pt x="469900" y="990600"/>
                </a:lnTo>
                <a:lnTo>
                  <a:pt x="561975" y="1076325"/>
                </a:lnTo>
                <a:lnTo>
                  <a:pt x="571500" y="1022350"/>
                </a:lnTo>
                <a:lnTo>
                  <a:pt x="609600" y="1031875"/>
                </a:lnTo>
                <a:lnTo>
                  <a:pt x="615950" y="993775"/>
                </a:lnTo>
                <a:lnTo>
                  <a:pt x="587375" y="955675"/>
                </a:lnTo>
                <a:lnTo>
                  <a:pt x="600075" y="927100"/>
                </a:lnTo>
                <a:lnTo>
                  <a:pt x="644525" y="933450"/>
                </a:lnTo>
                <a:lnTo>
                  <a:pt x="676275" y="936625"/>
                </a:lnTo>
                <a:lnTo>
                  <a:pt x="692150" y="914400"/>
                </a:lnTo>
                <a:lnTo>
                  <a:pt x="666750" y="901700"/>
                </a:lnTo>
                <a:lnTo>
                  <a:pt x="615950" y="892175"/>
                </a:lnTo>
                <a:lnTo>
                  <a:pt x="584200" y="869950"/>
                </a:lnTo>
                <a:lnTo>
                  <a:pt x="584200" y="819150"/>
                </a:lnTo>
                <a:lnTo>
                  <a:pt x="584200" y="819150"/>
                </a:lnTo>
                <a:lnTo>
                  <a:pt x="644525" y="787400"/>
                </a:lnTo>
                <a:lnTo>
                  <a:pt x="708025" y="790575"/>
                </a:lnTo>
                <a:lnTo>
                  <a:pt x="742950" y="784225"/>
                </a:lnTo>
                <a:lnTo>
                  <a:pt x="762000" y="765175"/>
                </a:lnTo>
                <a:lnTo>
                  <a:pt x="781050" y="762000"/>
                </a:lnTo>
                <a:lnTo>
                  <a:pt x="790575" y="819150"/>
                </a:lnTo>
                <a:lnTo>
                  <a:pt x="803275" y="863600"/>
                </a:lnTo>
                <a:lnTo>
                  <a:pt x="822325" y="885825"/>
                </a:lnTo>
                <a:lnTo>
                  <a:pt x="866775" y="889000"/>
                </a:lnTo>
                <a:lnTo>
                  <a:pt x="901700" y="889000"/>
                </a:lnTo>
                <a:lnTo>
                  <a:pt x="933450" y="873125"/>
                </a:lnTo>
                <a:lnTo>
                  <a:pt x="990600" y="866775"/>
                </a:lnTo>
                <a:lnTo>
                  <a:pt x="1041400" y="873125"/>
                </a:lnTo>
                <a:lnTo>
                  <a:pt x="1073150" y="863600"/>
                </a:lnTo>
                <a:lnTo>
                  <a:pt x="1079500" y="803275"/>
                </a:lnTo>
                <a:lnTo>
                  <a:pt x="1079500" y="733425"/>
                </a:lnTo>
                <a:lnTo>
                  <a:pt x="1022350" y="625475"/>
                </a:lnTo>
                <a:lnTo>
                  <a:pt x="996950" y="527050"/>
                </a:lnTo>
                <a:lnTo>
                  <a:pt x="977900" y="469900"/>
                </a:lnTo>
                <a:lnTo>
                  <a:pt x="968375" y="444500"/>
                </a:lnTo>
                <a:lnTo>
                  <a:pt x="1012825" y="393700"/>
                </a:lnTo>
                <a:lnTo>
                  <a:pt x="1016000" y="339725"/>
                </a:lnTo>
                <a:lnTo>
                  <a:pt x="990600" y="327025"/>
                </a:lnTo>
                <a:lnTo>
                  <a:pt x="981075" y="269875"/>
                </a:lnTo>
                <a:lnTo>
                  <a:pt x="1003300" y="225425"/>
                </a:lnTo>
                <a:lnTo>
                  <a:pt x="1044575" y="203200"/>
                </a:lnTo>
                <a:lnTo>
                  <a:pt x="1035050" y="127000"/>
                </a:lnTo>
                <a:lnTo>
                  <a:pt x="993775" y="98425"/>
                </a:lnTo>
                <a:lnTo>
                  <a:pt x="946150" y="22225"/>
                </a:lnTo>
                <a:lnTo>
                  <a:pt x="920750" y="0"/>
                </a:lnTo>
                <a:lnTo>
                  <a:pt x="879475" y="0"/>
                </a:lnTo>
                <a:lnTo>
                  <a:pt x="838200" y="63500"/>
                </a:lnTo>
                <a:lnTo>
                  <a:pt x="806450" y="104775"/>
                </a:lnTo>
                <a:lnTo>
                  <a:pt x="815975" y="161925"/>
                </a:lnTo>
                <a:lnTo>
                  <a:pt x="815975" y="212725"/>
                </a:lnTo>
                <a:lnTo>
                  <a:pt x="755650" y="222250"/>
                </a:lnTo>
                <a:lnTo>
                  <a:pt x="736600" y="247650"/>
                </a:lnTo>
                <a:lnTo>
                  <a:pt x="800100" y="254000"/>
                </a:lnTo>
                <a:lnTo>
                  <a:pt x="806450" y="273050"/>
                </a:lnTo>
                <a:lnTo>
                  <a:pt x="784225" y="285750"/>
                </a:lnTo>
                <a:lnTo>
                  <a:pt x="733425" y="298450"/>
                </a:lnTo>
                <a:lnTo>
                  <a:pt x="714375" y="361950"/>
                </a:lnTo>
                <a:lnTo>
                  <a:pt x="657225" y="384175"/>
                </a:lnTo>
                <a:lnTo>
                  <a:pt x="581025" y="406400"/>
                </a:lnTo>
                <a:lnTo>
                  <a:pt x="511175" y="514350"/>
                </a:lnTo>
                <a:lnTo>
                  <a:pt x="476250" y="523875"/>
                </a:lnTo>
                <a:lnTo>
                  <a:pt x="450850" y="473075"/>
                </a:lnTo>
                <a:lnTo>
                  <a:pt x="412750" y="473075"/>
                </a:lnTo>
                <a:lnTo>
                  <a:pt x="393700" y="504825"/>
                </a:lnTo>
                <a:lnTo>
                  <a:pt x="231775" y="514350"/>
                </a:lnTo>
                <a:lnTo>
                  <a:pt x="231775" y="574675"/>
                </a:lnTo>
                <a:lnTo>
                  <a:pt x="203200" y="596900"/>
                </a:lnTo>
                <a:lnTo>
                  <a:pt x="180975" y="609600"/>
                </a:lnTo>
                <a:lnTo>
                  <a:pt x="133350" y="577850"/>
                </a:lnTo>
                <a:lnTo>
                  <a:pt x="66675" y="568325"/>
                </a:lnTo>
                <a:lnTo>
                  <a:pt x="0" y="612775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Полилиния 20"/>
          <p:cNvSpPr/>
          <p:nvPr/>
        </p:nvSpPr>
        <p:spPr>
          <a:xfrm>
            <a:off x="6746876" y="5051426"/>
            <a:ext cx="1241425" cy="1381125"/>
          </a:xfrm>
          <a:custGeom>
            <a:avLst/>
            <a:gdLst>
              <a:gd name="connsiteX0" fmla="*/ 61913 w 931069"/>
              <a:gd name="connsiteY0" fmla="*/ 542925 h 1035844"/>
              <a:gd name="connsiteX1" fmla="*/ 88107 w 931069"/>
              <a:gd name="connsiteY1" fmla="*/ 590550 h 1035844"/>
              <a:gd name="connsiteX2" fmla="*/ 76200 w 931069"/>
              <a:gd name="connsiteY2" fmla="*/ 616744 h 1035844"/>
              <a:gd name="connsiteX3" fmla="*/ 83344 w 931069"/>
              <a:gd name="connsiteY3" fmla="*/ 638175 h 1035844"/>
              <a:gd name="connsiteX4" fmla="*/ 33338 w 931069"/>
              <a:gd name="connsiteY4" fmla="*/ 666750 h 1035844"/>
              <a:gd name="connsiteX5" fmla="*/ 4763 w 931069"/>
              <a:gd name="connsiteY5" fmla="*/ 676275 h 1035844"/>
              <a:gd name="connsiteX6" fmla="*/ 2382 w 931069"/>
              <a:gd name="connsiteY6" fmla="*/ 700087 h 1035844"/>
              <a:gd name="connsiteX7" fmla="*/ 11907 w 931069"/>
              <a:gd name="connsiteY7" fmla="*/ 714375 h 1035844"/>
              <a:gd name="connsiteX8" fmla="*/ 0 w 931069"/>
              <a:gd name="connsiteY8" fmla="*/ 745331 h 1035844"/>
              <a:gd name="connsiteX9" fmla="*/ 23813 w 931069"/>
              <a:gd name="connsiteY9" fmla="*/ 762000 h 1035844"/>
              <a:gd name="connsiteX10" fmla="*/ 50007 w 931069"/>
              <a:gd name="connsiteY10" fmla="*/ 778669 h 1035844"/>
              <a:gd name="connsiteX11" fmla="*/ 69057 w 931069"/>
              <a:gd name="connsiteY11" fmla="*/ 823912 h 1035844"/>
              <a:gd name="connsiteX12" fmla="*/ 100013 w 931069"/>
              <a:gd name="connsiteY12" fmla="*/ 804862 h 1035844"/>
              <a:gd name="connsiteX13" fmla="*/ 164307 w 931069"/>
              <a:gd name="connsiteY13" fmla="*/ 814387 h 1035844"/>
              <a:gd name="connsiteX14" fmla="*/ 192882 w 931069"/>
              <a:gd name="connsiteY14" fmla="*/ 835819 h 1035844"/>
              <a:gd name="connsiteX15" fmla="*/ 230982 w 931069"/>
              <a:gd name="connsiteY15" fmla="*/ 852487 h 1035844"/>
              <a:gd name="connsiteX16" fmla="*/ 269082 w 931069"/>
              <a:gd name="connsiteY16" fmla="*/ 871537 h 1035844"/>
              <a:gd name="connsiteX17" fmla="*/ 321469 w 931069"/>
              <a:gd name="connsiteY17" fmla="*/ 850106 h 1035844"/>
              <a:gd name="connsiteX18" fmla="*/ 323850 w 931069"/>
              <a:gd name="connsiteY18" fmla="*/ 876300 h 1035844"/>
              <a:gd name="connsiteX19" fmla="*/ 292894 w 931069"/>
              <a:gd name="connsiteY19" fmla="*/ 912019 h 1035844"/>
              <a:gd name="connsiteX20" fmla="*/ 316707 w 931069"/>
              <a:gd name="connsiteY20" fmla="*/ 933450 h 1035844"/>
              <a:gd name="connsiteX21" fmla="*/ 347663 w 931069"/>
              <a:gd name="connsiteY21" fmla="*/ 950119 h 1035844"/>
              <a:gd name="connsiteX22" fmla="*/ 373857 w 931069"/>
              <a:gd name="connsiteY22" fmla="*/ 950119 h 1035844"/>
              <a:gd name="connsiteX23" fmla="*/ 397669 w 931069"/>
              <a:gd name="connsiteY23" fmla="*/ 966787 h 1035844"/>
              <a:gd name="connsiteX24" fmla="*/ 426244 w 931069"/>
              <a:gd name="connsiteY24" fmla="*/ 992981 h 1035844"/>
              <a:gd name="connsiteX25" fmla="*/ 438150 w 931069"/>
              <a:gd name="connsiteY25" fmla="*/ 1023937 h 1035844"/>
              <a:gd name="connsiteX26" fmla="*/ 459582 w 931069"/>
              <a:gd name="connsiteY26" fmla="*/ 1028700 h 1035844"/>
              <a:gd name="connsiteX27" fmla="*/ 483394 w 931069"/>
              <a:gd name="connsiteY27" fmla="*/ 1021556 h 1035844"/>
              <a:gd name="connsiteX28" fmla="*/ 514350 w 931069"/>
              <a:gd name="connsiteY28" fmla="*/ 1035844 h 1035844"/>
              <a:gd name="connsiteX29" fmla="*/ 550069 w 931069"/>
              <a:gd name="connsiteY29" fmla="*/ 1035844 h 1035844"/>
              <a:gd name="connsiteX30" fmla="*/ 581025 w 931069"/>
              <a:gd name="connsiteY30" fmla="*/ 1026319 h 1035844"/>
              <a:gd name="connsiteX31" fmla="*/ 540544 w 931069"/>
              <a:gd name="connsiteY31" fmla="*/ 973931 h 1035844"/>
              <a:gd name="connsiteX32" fmla="*/ 631032 w 931069"/>
              <a:gd name="connsiteY32" fmla="*/ 883444 h 1035844"/>
              <a:gd name="connsiteX33" fmla="*/ 609600 w 931069"/>
              <a:gd name="connsiteY33" fmla="*/ 845344 h 1035844"/>
              <a:gd name="connsiteX34" fmla="*/ 685800 w 931069"/>
              <a:gd name="connsiteY34" fmla="*/ 773906 h 1035844"/>
              <a:gd name="connsiteX35" fmla="*/ 669132 w 931069"/>
              <a:gd name="connsiteY35" fmla="*/ 733425 h 1035844"/>
              <a:gd name="connsiteX36" fmla="*/ 914400 w 931069"/>
              <a:gd name="connsiteY36" fmla="*/ 514350 h 1035844"/>
              <a:gd name="connsiteX37" fmla="*/ 931069 w 931069"/>
              <a:gd name="connsiteY37" fmla="*/ 464344 h 1035844"/>
              <a:gd name="connsiteX38" fmla="*/ 881063 w 931069"/>
              <a:gd name="connsiteY38" fmla="*/ 435769 h 1035844"/>
              <a:gd name="connsiteX39" fmla="*/ 762000 w 931069"/>
              <a:gd name="connsiteY39" fmla="*/ 423862 h 1035844"/>
              <a:gd name="connsiteX40" fmla="*/ 726282 w 931069"/>
              <a:gd name="connsiteY40" fmla="*/ 431006 h 1035844"/>
              <a:gd name="connsiteX41" fmla="*/ 714375 w 931069"/>
              <a:gd name="connsiteY41" fmla="*/ 395287 h 1035844"/>
              <a:gd name="connsiteX42" fmla="*/ 707232 w 931069"/>
              <a:gd name="connsiteY42" fmla="*/ 326231 h 1035844"/>
              <a:gd name="connsiteX43" fmla="*/ 676275 w 931069"/>
              <a:gd name="connsiteY43" fmla="*/ 314325 h 1035844"/>
              <a:gd name="connsiteX44" fmla="*/ 659607 w 931069"/>
              <a:gd name="connsiteY44" fmla="*/ 257175 h 1035844"/>
              <a:gd name="connsiteX45" fmla="*/ 635794 w 931069"/>
              <a:gd name="connsiteY45" fmla="*/ 233362 h 1035844"/>
              <a:gd name="connsiteX46" fmla="*/ 626269 w 931069"/>
              <a:gd name="connsiteY46" fmla="*/ 183356 h 1035844"/>
              <a:gd name="connsiteX47" fmla="*/ 638175 w 931069"/>
              <a:gd name="connsiteY47" fmla="*/ 157162 h 1035844"/>
              <a:gd name="connsiteX48" fmla="*/ 671513 w 931069"/>
              <a:gd name="connsiteY48" fmla="*/ 140494 h 1035844"/>
              <a:gd name="connsiteX49" fmla="*/ 645319 w 931069"/>
              <a:gd name="connsiteY49" fmla="*/ 66675 h 1035844"/>
              <a:gd name="connsiteX50" fmla="*/ 545307 w 931069"/>
              <a:gd name="connsiteY50" fmla="*/ 2381 h 1035844"/>
              <a:gd name="connsiteX51" fmla="*/ 497682 w 931069"/>
              <a:gd name="connsiteY51" fmla="*/ 0 h 1035844"/>
              <a:gd name="connsiteX52" fmla="*/ 445294 w 931069"/>
              <a:gd name="connsiteY52" fmla="*/ 33337 h 1035844"/>
              <a:gd name="connsiteX53" fmla="*/ 395288 w 931069"/>
              <a:gd name="connsiteY53" fmla="*/ 114300 h 1035844"/>
              <a:gd name="connsiteX54" fmla="*/ 366713 w 931069"/>
              <a:gd name="connsiteY54" fmla="*/ 140494 h 1035844"/>
              <a:gd name="connsiteX55" fmla="*/ 316707 w 931069"/>
              <a:gd name="connsiteY55" fmla="*/ 166687 h 1035844"/>
              <a:gd name="connsiteX56" fmla="*/ 283369 w 931069"/>
              <a:gd name="connsiteY56" fmla="*/ 221456 h 1035844"/>
              <a:gd name="connsiteX57" fmla="*/ 264319 w 931069"/>
              <a:gd name="connsiteY57" fmla="*/ 280987 h 1035844"/>
              <a:gd name="connsiteX58" fmla="*/ 209550 w 931069"/>
              <a:gd name="connsiteY58" fmla="*/ 307181 h 1035844"/>
              <a:gd name="connsiteX59" fmla="*/ 169069 w 931069"/>
              <a:gd name="connsiteY59" fmla="*/ 307181 h 1035844"/>
              <a:gd name="connsiteX60" fmla="*/ 111919 w 931069"/>
              <a:gd name="connsiteY60" fmla="*/ 352425 h 1035844"/>
              <a:gd name="connsiteX61" fmla="*/ 57150 w 931069"/>
              <a:gd name="connsiteY61" fmla="*/ 383381 h 1035844"/>
              <a:gd name="connsiteX62" fmla="*/ 28575 w 931069"/>
              <a:gd name="connsiteY62" fmla="*/ 428625 h 1035844"/>
              <a:gd name="connsiteX63" fmla="*/ 28575 w 931069"/>
              <a:gd name="connsiteY63" fmla="*/ 476250 h 1035844"/>
              <a:gd name="connsiteX64" fmla="*/ 61913 w 931069"/>
              <a:gd name="connsiteY64" fmla="*/ 542925 h 103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931069" h="1035844">
                <a:moveTo>
                  <a:pt x="61913" y="542925"/>
                </a:moveTo>
                <a:lnTo>
                  <a:pt x="88107" y="590550"/>
                </a:lnTo>
                <a:lnTo>
                  <a:pt x="76200" y="616744"/>
                </a:lnTo>
                <a:lnTo>
                  <a:pt x="83344" y="638175"/>
                </a:lnTo>
                <a:lnTo>
                  <a:pt x="33338" y="666750"/>
                </a:lnTo>
                <a:lnTo>
                  <a:pt x="4763" y="676275"/>
                </a:lnTo>
                <a:lnTo>
                  <a:pt x="2382" y="700087"/>
                </a:lnTo>
                <a:lnTo>
                  <a:pt x="11907" y="714375"/>
                </a:lnTo>
                <a:lnTo>
                  <a:pt x="0" y="745331"/>
                </a:lnTo>
                <a:lnTo>
                  <a:pt x="23813" y="762000"/>
                </a:lnTo>
                <a:lnTo>
                  <a:pt x="50007" y="778669"/>
                </a:lnTo>
                <a:lnTo>
                  <a:pt x="69057" y="823912"/>
                </a:lnTo>
                <a:lnTo>
                  <a:pt x="100013" y="804862"/>
                </a:lnTo>
                <a:lnTo>
                  <a:pt x="164307" y="814387"/>
                </a:lnTo>
                <a:lnTo>
                  <a:pt x="192882" y="835819"/>
                </a:lnTo>
                <a:lnTo>
                  <a:pt x="230982" y="852487"/>
                </a:lnTo>
                <a:lnTo>
                  <a:pt x="269082" y="871537"/>
                </a:lnTo>
                <a:lnTo>
                  <a:pt x="321469" y="850106"/>
                </a:lnTo>
                <a:lnTo>
                  <a:pt x="323850" y="876300"/>
                </a:lnTo>
                <a:lnTo>
                  <a:pt x="292894" y="912019"/>
                </a:lnTo>
                <a:lnTo>
                  <a:pt x="316707" y="933450"/>
                </a:lnTo>
                <a:lnTo>
                  <a:pt x="347663" y="950119"/>
                </a:lnTo>
                <a:lnTo>
                  <a:pt x="373857" y="950119"/>
                </a:lnTo>
                <a:lnTo>
                  <a:pt x="397669" y="966787"/>
                </a:lnTo>
                <a:lnTo>
                  <a:pt x="426244" y="992981"/>
                </a:lnTo>
                <a:lnTo>
                  <a:pt x="438150" y="1023937"/>
                </a:lnTo>
                <a:lnTo>
                  <a:pt x="459582" y="1028700"/>
                </a:lnTo>
                <a:lnTo>
                  <a:pt x="483394" y="1021556"/>
                </a:lnTo>
                <a:lnTo>
                  <a:pt x="514350" y="1035844"/>
                </a:lnTo>
                <a:lnTo>
                  <a:pt x="550069" y="1035844"/>
                </a:lnTo>
                <a:lnTo>
                  <a:pt x="581025" y="1026319"/>
                </a:lnTo>
                <a:lnTo>
                  <a:pt x="540544" y="973931"/>
                </a:lnTo>
                <a:lnTo>
                  <a:pt x="631032" y="883444"/>
                </a:lnTo>
                <a:lnTo>
                  <a:pt x="609600" y="845344"/>
                </a:lnTo>
                <a:lnTo>
                  <a:pt x="685800" y="773906"/>
                </a:lnTo>
                <a:lnTo>
                  <a:pt x="669132" y="733425"/>
                </a:lnTo>
                <a:lnTo>
                  <a:pt x="914400" y="514350"/>
                </a:lnTo>
                <a:lnTo>
                  <a:pt x="931069" y="464344"/>
                </a:lnTo>
                <a:lnTo>
                  <a:pt x="881063" y="435769"/>
                </a:lnTo>
                <a:lnTo>
                  <a:pt x="762000" y="423862"/>
                </a:lnTo>
                <a:lnTo>
                  <a:pt x="726282" y="431006"/>
                </a:lnTo>
                <a:lnTo>
                  <a:pt x="714375" y="395287"/>
                </a:lnTo>
                <a:lnTo>
                  <a:pt x="707232" y="326231"/>
                </a:lnTo>
                <a:lnTo>
                  <a:pt x="676275" y="314325"/>
                </a:lnTo>
                <a:lnTo>
                  <a:pt x="659607" y="257175"/>
                </a:lnTo>
                <a:lnTo>
                  <a:pt x="635794" y="233362"/>
                </a:lnTo>
                <a:lnTo>
                  <a:pt x="626269" y="183356"/>
                </a:lnTo>
                <a:lnTo>
                  <a:pt x="638175" y="157162"/>
                </a:lnTo>
                <a:lnTo>
                  <a:pt x="671513" y="140494"/>
                </a:lnTo>
                <a:lnTo>
                  <a:pt x="645319" y="66675"/>
                </a:lnTo>
                <a:lnTo>
                  <a:pt x="545307" y="2381"/>
                </a:lnTo>
                <a:lnTo>
                  <a:pt x="497682" y="0"/>
                </a:lnTo>
                <a:lnTo>
                  <a:pt x="445294" y="33337"/>
                </a:lnTo>
                <a:lnTo>
                  <a:pt x="395288" y="114300"/>
                </a:lnTo>
                <a:lnTo>
                  <a:pt x="366713" y="140494"/>
                </a:lnTo>
                <a:lnTo>
                  <a:pt x="316707" y="166687"/>
                </a:lnTo>
                <a:lnTo>
                  <a:pt x="283369" y="221456"/>
                </a:lnTo>
                <a:lnTo>
                  <a:pt x="264319" y="280987"/>
                </a:lnTo>
                <a:lnTo>
                  <a:pt x="209550" y="307181"/>
                </a:lnTo>
                <a:lnTo>
                  <a:pt x="169069" y="307181"/>
                </a:lnTo>
                <a:lnTo>
                  <a:pt x="111919" y="352425"/>
                </a:lnTo>
                <a:lnTo>
                  <a:pt x="57150" y="383381"/>
                </a:lnTo>
                <a:lnTo>
                  <a:pt x="28575" y="428625"/>
                </a:lnTo>
                <a:lnTo>
                  <a:pt x="28575" y="476250"/>
                </a:lnTo>
                <a:lnTo>
                  <a:pt x="61913" y="542925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2" name="Полилиния 21"/>
          <p:cNvSpPr/>
          <p:nvPr/>
        </p:nvSpPr>
        <p:spPr>
          <a:xfrm>
            <a:off x="7588251" y="4895851"/>
            <a:ext cx="1733549" cy="927100"/>
          </a:xfrm>
          <a:custGeom>
            <a:avLst/>
            <a:gdLst>
              <a:gd name="connsiteX0" fmla="*/ 288131 w 1300162"/>
              <a:gd name="connsiteY0" fmla="*/ 616743 h 695325"/>
              <a:gd name="connsiteX1" fmla="*/ 361950 w 1300162"/>
              <a:gd name="connsiteY1" fmla="*/ 561975 h 695325"/>
              <a:gd name="connsiteX2" fmla="*/ 397668 w 1300162"/>
              <a:gd name="connsiteY2" fmla="*/ 571500 h 695325"/>
              <a:gd name="connsiteX3" fmla="*/ 416718 w 1300162"/>
              <a:gd name="connsiteY3" fmla="*/ 554831 h 695325"/>
              <a:gd name="connsiteX4" fmla="*/ 431006 w 1300162"/>
              <a:gd name="connsiteY4" fmla="*/ 542925 h 695325"/>
              <a:gd name="connsiteX5" fmla="*/ 466725 w 1300162"/>
              <a:gd name="connsiteY5" fmla="*/ 695325 h 695325"/>
              <a:gd name="connsiteX6" fmla="*/ 514350 w 1300162"/>
              <a:gd name="connsiteY6" fmla="*/ 688181 h 695325"/>
              <a:gd name="connsiteX7" fmla="*/ 535781 w 1300162"/>
              <a:gd name="connsiteY7" fmla="*/ 664368 h 695325"/>
              <a:gd name="connsiteX8" fmla="*/ 547687 w 1300162"/>
              <a:gd name="connsiteY8" fmla="*/ 628650 h 695325"/>
              <a:gd name="connsiteX9" fmla="*/ 554831 w 1300162"/>
              <a:gd name="connsiteY9" fmla="*/ 564356 h 695325"/>
              <a:gd name="connsiteX10" fmla="*/ 573881 w 1300162"/>
              <a:gd name="connsiteY10" fmla="*/ 540543 h 695325"/>
              <a:gd name="connsiteX11" fmla="*/ 611981 w 1300162"/>
              <a:gd name="connsiteY11" fmla="*/ 502443 h 695325"/>
              <a:gd name="connsiteX12" fmla="*/ 690562 w 1300162"/>
              <a:gd name="connsiteY12" fmla="*/ 507206 h 695325"/>
              <a:gd name="connsiteX13" fmla="*/ 723900 w 1300162"/>
              <a:gd name="connsiteY13" fmla="*/ 514350 h 695325"/>
              <a:gd name="connsiteX14" fmla="*/ 771525 w 1300162"/>
              <a:gd name="connsiteY14" fmla="*/ 500062 h 695325"/>
              <a:gd name="connsiteX15" fmla="*/ 819150 w 1300162"/>
              <a:gd name="connsiteY15" fmla="*/ 497681 h 695325"/>
              <a:gd name="connsiteX16" fmla="*/ 823912 w 1300162"/>
              <a:gd name="connsiteY16" fmla="*/ 531018 h 695325"/>
              <a:gd name="connsiteX17" fmla="*/ 1004887 w 1300162"/>
              <a:gd name="connsiteY17" fmla="*/ 461962 h 695325"/>
              <a:gd name="connsiteX18" fmla="*/ 1045368 w 1300162"/>
              <a:gd name="connsiteY18" fmla="*/ 433387 h 695325"/>
              <a:gd name="connsiteX19" fmla="*/ 1076325 w 1300162"/>
              <a:gd name="connsiteY19" fmla="*/ 423862 h 695325"/>
              <a:gd name="connsiteX20" fmla="*/ 1085850 w 1300162"/>
              <a:gd name="connsiteY20" fmla="*/ 438150 h 695325"/>
              <a:gd name="connsiteX21" fmla="*/ 1088231 w 1300162"/>
              <a:gd name="connsiteY21" fmla="*/ 459581 h 695325"/>
              <a:gd name="connsiteX22" fmla="*/ 1140618 w 1300162"/>
              <a:gd name="connsiteY22" fmla="*/ 457200 h 695325"/>
              <a:gd name="connsiteX23" fmla="*/ 1162050 w 1300162"/>
              <a:gd name="connsiteY23" fmla="*/ 445293 h 695325"/>
              <a:gd name="connsiteX24" fmla="*/ 1190625 w 1300162"/>
              <a:gd name="connsiteY24" fmla="*/ 452437 h 695325"/>
              <a:gd name="connsiteX25" fmla="*/ 1195387 w 1300162"/>
              <a:gd name="connsiteY25" fmla="*/ 471487 h 695325"/>
              <a:gd name="connsiteX26" fmla="*/ 1278731 w 1300162"/>
              <a:gd name="connsiteY26" fmla="*/ 454818 h 695325"/>
              <a:gd name="connsiteX27" fmla="*/ 1300162 w 1300162"/>
              <a:gd name="connsiteY27" fmla="*/ 376237 h 695325"/>
              <a:gd name="connsiteX28" fmla="*/ 1264443 w 1300162"/>
              <a:gd name="connsiteY28" fmla="*/ 381000 h 695325"/>
              <a:gd name="connsiteX29" fmla="*/ 1197768 w 1300162"/>
              <a:gd name="connsiteY29" fmla="*/ 359568 h 695325"/>
              <a:gd name="connsiteX30" fmla="*/ 1145381 w 1300162"/>
              <a:gd name="connsiteY30" fmla="*/ 376237 h 695325"/>
              <a:gd name="connsiteX31" fmla="*/ 1140618 w 1300162"/>
              <a:gd name="connsiteY31" fmla="*/ 345281 h 695325"/>
              <a:gd name="connsiteX32" fmla="*/ 1076325 w 1300162"/>
              <a:gd name="connsiteY32" fmla="*/ 326231 h 695325"/>
              <a:gd name="connsiteX33" fmla="*/ 1047750 w 1300162"/>
              <a:gd name="connsiteY33" fmla="*/ 357187 h 695325"/>
              <a:gd name="connsiteX34" fmla="*/ 1028700 w 1300162"/>
              <a:gd name="connsiteY34" fmla="*/ 366712 h 695325"/>
              <a:gd name="connsiteX35" fmla="*/ 952500 w 1300162"/>
              <a:gd name="connsiteY35" fmla="*/ 373856 h 695325"/>
              <a:gd name="connsiteX36" fmla="*/ 940593 w 1300162"/>
              <a:gd name="connsiteY36" fmla="*/ 342900 h 695325"/>
              <a:gd name="connsiteX37" fmla="*/ 914400 w 1300162"/>
              <a:gd name="connsiteY37" fmla="*/ 338137 h 695325"/>
              <a:gd name="connsiteX38" fmla="*/ 909637 w 1300162"/>
              <a:gd name="connsiteY38" fmla="*/ 307181 h 695325"/>
              <a:gd name="connsiteX39" fmla="*/ 895350 w 1300162"/>
              <a:gd name="connsiteY39" fmla="*/ 276225 h 695325"/>
              <a:gd name="connsiteX40" fmla="*/ 862012 w 1300162"/>
              <a:gd name="connsiteY40" fmla="*/ 259556 h 695325"/>
              <a:gd name="connsiteX41" fmla="*/ 823912 w 1300162"/>
              <a:gd name="connsiteY41" fmla="*/ 207168 h 695325"/>
              <a:gd name="connsiteX42" fmla="*/ 807243 w 1300162"/>
              <a:gd name="connsiteY42" fmla="*/ 173831 h 695325"/>
              <a:gd name="connsiteX43" fmla="*/ 783431 w 1300162"/>
              <a:gd name="connsiteY43" fmla="*/ 133350 h 695325"/>
              <a:gd name="connsiteX44" fmla="*/ 740568 w 1300162"/>
              <a:gd name="connsiteY44" fmla="*/ 80962 h 695325"/>
              <a:gd name="connsiteX45" fmla="*/ 590550 w 1300162"/>
              <a:gd name="connsiteY45" fmla="*/ 0 h 695325"/>
              <a:gd name="connsiteX46" fmla="*/ 576262 w 1300162"/>
              <a:gd name="connsiteY46" fmla="*/ 9525 h 695325"/>
              <a:gd name="connsiteX47" fmla="*/ 588168 w 1300162"/>
              <a:gd name="connsiteY47" fmla="*/ 66675 h 695325"/>
              <a:gd name="connsiteX48" fmla="*/ 581025 w 1300162"/>
              <a:gd name="connsiteY48" fmla="*/ 109537 h 695325"/>
              <a:gd name="connsiteX49" fmla="*/ 559593 w 1300162"/>
              <a:gd name="connsiteY49" fmla="*/ 121443 h 695325"/>
              <a:gd name="connsiteX50" fmla="*/ 504825 w 1300162"/>
              <a:gd name="connsiteY50" fmla="*/ 104775 h 695325"/>
              <a:gd name="connsiteX51" fmla="*/ 459581 w 1300162"/>
              <a:gd name="connsiteY51" fmla="*/ 166687 h 695325"/>
              <a:gd name="connsiteX52" fmla="*/ 438150 w 1300162"/>
              <a:gd name="connsiteY52" fmla="*/ 178593 h 695325"/>
              <a:gd name="connsiteX53" fmla="*/ 333375 w 1300162"/>
              <a:gd name="connsiteY53" fmla="*/ 119062 h 695325"/>
              <a:gd name="connsiteX54" fmla="*/ 314325 w 1300162"/>
              <a:gd name="connsiteY54" fmla="*/ 119062 h 695325"/>
              <a:gd name="connsiteX55" fmla="*/ 314325 w 1300162"/>
              <a:gd name="connsiteY55" fmla="*/ 150018 h 695325"/>
              <a:gd name="connsiteX56" fmla="*/ 333375 w 1300162"/>
              <a:gd name="connsiteY56" fmla="*/ 211931 h 695325"/>
              <a:gd name="connsiteX57" fmla="*/ 323850 w 1300162"/>
              <a:gd name="connsiteY57" fmla="*/ 238125 h 695325"/>
              <a:gd name="connsiteX58" fmla="*/ 276225 w 1300162"/>
              <a:gd name="connsiteY58" fmla="*/ 280987 h 695325"/>
              <a:gd name="connsiteX59" fmla="*/ 247650 w 1300162"/>
              <a:gd name="connsiteY59" fmla="*/ 290512 h 695325"/>
              <a:gd name="connsiteX60" fmla="*/ 226218 w 1300162"/>
              <a:gd name="connsiteY60" fmla="*/ 254793 h 695325"/>
              <a:gd name="connsiteX61" fmla="*/ 197643 w 1300162"/>
              <a:gd name="connsiteY61" fmla="*/ 219075 h 695325"/>
              <a:gd name="connsiteX62" fmla="*/ 164306 w 1300162"/>
              <a:gd name="connsiteY62" fmla="*/ 197643 h 695325"/>
              <a:gd name="connsiteX63" fmla="*/ 145256 w 1300162"/>
              <a:gd name="connsiteY63" fmla="*/ 257175 h 695325"/>
              <a:gd name="connsiteX64" fmla="*/ 128587 w 1300162"/>
              <a:gd name="connsiteY64" fmla="*/ 285750 h 695325"/>
              <a:gd name="connsiteX65" fmla="*/ 116681 w 1300162"/>
              <a:gd name="connsiteY65" fmla="*/ 290512 h 695325"/>
              <a:gd name="connsiteX66" fmla="*/ 73818 w 1300162"/>
              <a:gd name="connsiteY66" fmla="*/ 278606 h 695325"/>
              <a:gd name="connsiteX67" fmla="*/ 35718 w 1300162"/>
              <a:gd name="connsiteY67" fmla="*/ 250031 h 695325"/>
              <a:gd name="connsiteX68" fmla="*/ 4762 w 1300162"/>
              <a:gd name="connsiteY68" fmla="*/ 276225 h 695325"/>
              <a:gd name="connsiteX69" fmla="*/ 0 w 1300162"/>
              <a:gd name="connsiteY69" fmla="*/ 300037 h 695325"/>
              <a:gd name="connsiteX70" fmla="*/ 2381 w 1300162"/>
              <a:gd name="connsiteY70" fmla="*/ 352425 h 695325"/>
              <a:gd name="connsiteX71" fmla="*/ 30956 w 1300162"/>
              <a:gd name="connsiteY71" fmla="*/ 381000 h 695325"/>
              <a:gd name="connsiteX72" fmla="*/ 40481 w 1300162"/>
              <a:gd name="connsiteY72" fmla="*/ 435768 h 695325"/>
              <a:gd name="connsiteX73" fmla="*/ 76200 w 1300162"/>
              <a:gd name="connsiteY73" fmla="*/ 438150 h 695325"/>
              <a:gd name="connsiteX74" fmla="*/ 83343 w 1300162"/>
              <a:gd name="connsiteY74" fmla="*/ 511968 h 695325"/>
              <a:gd name="connsiteX75" fmla="*/ 92868 w 1300162"/>
              <a:gd name="connsiteY75" fmla="*/ 545306 h 695325"/>
              <a:gd name="connsiteX76" fmla="*/ 135731 w 1300162"/>
              <a:gd name="connsiteY76" fmla="*/ 535781 h 695325"/>
              <a:gd name="connsiteX77" fmla="*/ 164306 w 1300162"/>
              <a:gd name="connsiteY77" fmla="*/ 542925 h 695325"/>
              <a:gd name="connsiteX78" fmla="*/ 216693 w 1300162"/>
              <a:gd name="connsiteY78" fmla="*/ 542925 h 695325"/>
              <a:gd name="connsiteX79" fmla="*/ 242887 w 1300162"/>
              <a:gd name="connsiteY79" fmla="*/ 545306 h 695325"/>
              <a:gd name="connsiteX80" fmla="*/ 288131 w 1300162"/>
              <a:gd name="connsiteY80" fmla="*/ 616743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300162" h="695325">
                <a:moveTo>
                  <a:pt x="288131" y="616743"/>
                </a:moveTo>
                <a:lnTo>
                  <a:pt x="361950" y="561975"/>
                </a:lnTo>
                <a:lnTo>
                  <a:pt x="397668" y="571500"/>
                </a:lnTo>
                <a:lnTo>
                  <a:pt x="416718" y="554831"/>
                </a:lnTo>
                <a:lnTo>
                  <a:pt x="431006" y="542925"/>
                </a:lnTo>
                <a:lnTo>
                  <a:pt x="466725" y="695325"/>
                </a:lnTo>
                <a:lnTo>
                  <a:pt x="514350" y="688181"/>
                </a:lnTo>
                <a:lnTo>
                  <a:pt x="535781" y="664368"/>
                </a:lnTo>
                <a:lnTo>
                  <a:pt x="547687" y="628650"/>
                </a:lnTo>
                <a:lnTo>
                  <a:pt x="554831" y="564356"/>
                </a:lnTo>
                <a:lnTo>
                  <a:pt x="573881" y="540543"/>
                </a:lnTo>
                <a:lnTo>
                  <a:pt x="611981" y="502443"/>
                </a:lnTo>
                <a:lnTo>
                  <a:pt x="690562" y="507206"/>
                </a:lnTo>
                <a:lnTo>
                  <a:pt x="723900" y="514350"/>
                </a:lnTo>
                <a:lnTo>
                  <a:pt x="771525" y="500062"/>
                </a:lnTo>
                <a:lnTo>
                  <a:pt x="819150" y="497681"/>
                </a:lnTo>
                <a:lnTo>
                  <a:pt x="823912" y="531018"/>
                </a:lnTo>
                <a:lnTo>
                  <a:pt x="1004887" y="461962"/>
                </a:lnTo>
                <a:lnTo>
                  <a:pt x="1045368" y="433387"/>
                </a:lnTo>
                <a:lnTo>
                  <a:pt x="1076325" y="423862"/>
                </a:lnTo>
                <a:lnTo>
                  <a:pt x="1085850" y="438150"/>
                </a:lnTo>
                <a:lnTo>
                  <a:pt x="1088231" y="459581"/>
                </a:lnTo>
                <a:lnTo>
                  <a:pt x="1140618" y="457200"/>
                </a:lnTo>
                <a:lnTo>
                  <a:pt x="1162050" y="445293"/>
                </a:lnTo>
                <a:lnTo>
                  <a:pt x="1190625" y="452437"/>
                </a:lnTo>
                <a:lnTo>
                  <a:pt x="1195387" y="471487"/>
                </a:lnTo>
                <a:lnTo>
                  <a:pt x="1278731" y="454818"/>
                </a:lnTo>
                <a:lnTo>
                  <a:pt x="1300162" y="376237"/>
                </a:lnTo>
                <a:lnTo>
                  <a:pt x="1264443" y="381000"/>
                </a:lnTo>
                <a:lnTo>
                  <a:pt x="1197768" y="359568"/>
                </a:lnTo>
                <a:lnTo>
                  <a:pt x="1145381" y="376237"/>
                </a:lnTo>
                <a:lnTo>
                  <a:pt x="1140618" y="345281"/>
                </a:lnTo>
                <a:lnTo>
                  <a:pt x="1076325" y="326231"/>
                </a:lnTo>
                <a:lnTo>
                  <a:pt x="1047750" y="357187"/>
                </a:lnTo>
                <a:lnTo>
                  <a:pt x="1028700" y="366712"/>
                </a:lnTo>
                <a:lnTo>
                  <a:pt x="952500" y="373856"/>
                </a:lnTo>
                <a:lnTo>
                  <a:pt x="940593" y="342900"/>
                </a:lnTo>
                <a:lnTo>
                  <a:pt x="914400" y="338137"/>
                </a:lnTo>
                <a:lnTo>
                  <a:pt x="909637" y="307181"/>
                </a:lnTo>
                <a:lnTo>
                  <a:pt x="895350" y="276225"/>
                </a:lnTo>
                <a:lnTo>
                  <a:pt x="862012" y="259556"/>
                </a:lnTo>
                <a:lnTo>
                  <a:pt x="823912" y="207168"/>
                </a:lnTo>
                <a:lnTo>
                  <a:pt x="807243" y="173831"/>
                </a:lnTo>
                <a:lnTo>
                  <a:pt x="783431" y="133350"/>
                </a:lnTo>
                <a:lnTo>
                  <a:pt x="740568" y="80962"/>
                </a:lnTo>
                <a:lnTo>
                  <a:pt x="590550" y="0"/>
                </a:lnTo>
                <a:lnTo>
                  <a:pt x="576262" y="9525"/>
                </a:lnTo>
                <a:lnTo>
                  <a:pt x="588168" y="66675"/>
                </a:lnTo>
                <a:lnTo>
                  <a:pt x="581025" y="109537"/>
                </a:lnTo>
                <a:lnTo>
                  <a:pt x="559593" y="121443"/>
                </a:lnTo>
                <a:lnTo>
                  <a:pt x="504825" y="104775"/>
                </a:lnTo>
                <a:lnTo>
                  <a:pt x="459581" y="166687"/>
                </a:lnTo>
                <a:lnTo>
                  <a:pt x="438150" y="178593"/>
                </a:lnTo>
                <a:lnTo>
                  <a:pt x="333375" y="119062"/>
                </a:lnTo>
                <a:lnTo>
                  <a:pt x="314325" y="119062"/>
                </a:lnTo>
                <a:lnTo>
                  <a:pt x="314325" y="150018"/>
                </a:lnTo>
                <a:lnTo>
                  <a:pt x="333375" y="211931"/>
                </a:lnTo>
                <a:lnTo>
                  <a:pt x="323850" y="238125"/>
                </a:lnTo>
                <a:lnTo>
                  <a:pt x="276225" y="280987"/>
                </a:lnTo>
                <a:lnTo>
                  <a:pt x="247650" y="290512"/>
                </a:lnTo>
                <a:lnTo>
                  <a:pt x="226218" y="254793"/>
                </a:lnTo>
                <a:lnTo>
                  <a:pt x="197643" y="219075"/>
                </a:lnTo>
                <a:lnTo>
                  <a:pt x="164306" y="197643"/>
                </a:lnTo>
                <a:lnTo>
                  <a:pt x="145256" y="257175"/>
                </a:lnTo>
                <a:lnTo>
                  <a:pt x="128587" y="285750"/>
                </a:lnTo>
                <a:lnTo>
                  <a:pt x="116681" y="290512"/>
                </a:lnTo>
                <a:lnTo>
                  <a:pt x="73818" y="278606"/>
                </a:lnTo>
                <a:lnTo>
                  <a:pt x="35718" y="250031"/>
                </a:lnTo>
                <a:lnTo>
                  <a:pt x="4762" y="276225"/>
                </a:lnTo>
                <a:lnTo>
                  <a:pt x="0" y="300037"/>
                </a:lnTo>
                <a:lnTo>
                  <a:pt x="2381" y="352425"/>
                </a:lnTo>
                <a:lnTo>
                  <a:pt x="30956" y="381000"/>
                </a:lnTo>
                <a:lnTo>
                  <a:pt x="40481" y="435768"/>
                </a:lnTo>
                <a:lnTo>
                  <a:pt x="76200" y="438150"/>
                </a:lnTo>
                <a:lnTo>
                  <a:pt x="83343" y="511968"/>
                </a:lnTo>
                <a:lnTo>
                  <a:pt x="92868" y="545306"/>
                </a:lnTo>
                <a:lnTo>
                  <a:pt x="135731" y="535781"/>
                </a:lnTo>
                <a:lnTo>
                  <a:pt x="164306" y="542925"/>
                </a:lnTo>
                <a:lnTo>
                  <a:pt x="216693" y="542925"/>
                </a:lnTo>
                <a:lnTo>
                  <a:pt x="242887" y="545306"/>
                </a:lnTo>
                <a:lnTo>
                  <a:pt x="288131" y="616743"/>
                </a:lnTo>
                <a:close/>
              </a:path>
            </a:pathLst>
          </a:custGeom>
          <a:solidFill>
            <a:srgbClr val="FF3300">
              <a:alpha val="3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3" name="Полилиния 22"/>
          <p:cNvSpPr/>
          <p:nvPr/>
        </p:nvSpPr>
        <p:spPr>
          <a:xfrm>
            <a:off x="8276167" y="3492500"/>
            <a:ext cx="1468967" cy="1303867"/>
          </a:xfrm>
          <a:custGeom>
            <a:avLst/>
            <a:gdLst>
              <a:gd name="connsiteX0" fmla="*/ 479425 w 1101725"/>
              <a:gd name="connsiteY0" fmla="*/ 104775 h 977900"/>
              <a:gd name="connsiteX1" fmla="*/ 466725 w 1101725"/>
              <a:gd name="connsiteY1" fmla="*/ 203200 h 977900"/>
              <a:gd name="connsiteX2" fmla="*/ 482600 w 1101725"/>
              <a:gd name="connsiteY2" fmla="*/ 234950 h 977900"/>
              <a:gd name="connsiteX3" fmla="*/ 422275 w 1101725"/>
              <a:gd name="connsiteY3" fmla="*/ 228600 h 977900"/>
              <a:gd name="connsiteX4" fmla="*/ 387350 w 1101725"/>
              <a:gd name="connsiteY4" fmla="*/ 269875 h 977900"/>
              <a:gd name="connsiteX5" fmla="*/ 349250 w 1101725"/>
              <a:gd name="connsiteY5" fmla="*/ 285750 h 977900"/>
              <a:gd name="connsiteX6" fmla="*/ 317500 w 1101725"/>
              <a:gd name="connsiteY6" fmla="*/ 276225 h 977900"/>
              <a:gd name="connsiteX7" fmla="*/ 307975 w 1101725"/>
              <a:gd name="connsiteY7" fmla="*/ 323850 h 977900"/>
              <a:gd name="connsiteX8" fmla="*/ 279400 w 1101725"/>
              <a:gd name="connsiteY8" fmla="*/ 342900 h 977900"/>
              <a:gd name="connsiteX9" fmla="*/ 244475 w 1101725"/>
              <a:gd name="connsiteY9" fmla="*/ 371475 h 977900"/>
              <a:gd name="connsiteX10" fmla="*/ 130175 w 1101725"/>
              <a:gd name="connsiteY10" fmla="*/ 412750 h 977900"/>
              <a:gd name="connsiteX11" fmla="*/ 101600 w 1101725"/>
              <a:gd name="connsiteY11" fmla="*/ 415925 h 977900"/>
              <a:gd name="connsiteX12" fmla="*/ 73025 w 1101725"/>
              <a:gd name="connsiteY12" fmla="*/ 412750 h 977900"/>
              <a:gd name="connsiteX13" fmla="*/ 47625 w 1101725"/>
              <a:gd name="connsiteY13" fmla="*/ 431800 h 977900"/>
              <a:gd name="connsiteX14" fmla="*/ 31750 w 1101725"/>
              <a:gd name="connsiteY14" fmla="*/ 476250 h 977900"/>
              <a:gd name="connsiteX15" fmla="*/ 9525 w 1101725"/>
              <a:gd name="connsiteY15" fmla="*/ 488950 h 977900"/>
              <a:gd name="connsiteX16" fmla="*/ 15875 w 1101725"/>
              <a:gd name="connsiteY16" fmla="*/ 517525 h 977900"/>
              <a:gd name="connsiteX17" fmla="*/ 22225 w 1101725"/>
              <a:gd name="connsiteY17" fmla="*/ 546100 h 977900"/>
              <a:gd name="connsiteX18" fmla="*/ 0 w 1101725"/>
              <a:gd name="connsiteY18" fmla="*/ 565150 h 977900"/>
              <a:gd name="connsiteX19" fmla="*/ 133350 w 1101725"/>
              <a:gd name="connsiteY19" fmla="*/ 584200 h 977900"/>
              <a:gd name="connsiteX20" fmla="*/ 161925 w 1101725"/>
              <a:gd name="connsiteY20" fmla="*/ 600075 h 977900"/>
              <a:gd name="connsiteX21" fmla="*/ 219075 w 1101725"/>
              <a:gd name="connsiteY21" fmla="*/ 688975 h 977900"/>
              <a:gd name="connsiteX22" fmla="*/ 266700 w 1101725"/>
              <a:gd name="connsiteY22" fmla="*/ 720725 h 977900"/>
              <a:gd name="connsiteX23" fmla="*/ 361950 w 1101725"/>
              <a:gd name="connsiteY23" fmla="*/ 739775 h 977900"/>
              <a:gd name="connsiteX24" fmla="*/ 387350 w 1101725"/>
              <a:gd name="connsiteY24" fmla="*/ 742950 h 977900"/>
              <a:gd name="connsiteX25" fmla="*/ 454025 w 1101725"/>
              <a:gd name="connsiteY25" fmla="*/ 800100 h 977900"/>
              <a:gd name="connsiteX26" fmla="*/ 501650 w 1101725"/>
              <a:gd name="connsiteY26" fmla="*/ 790575 h 977900"/>
              <a:gd name="connsiteX27" fmla="*/ 511175 w 1101725"/>
              <a:gd name="connsiteY27" fmla="*/ 796925 h 977900"/>
              <a:gd name="connsiteX28" fmla="*/ 501650 w 1101725"/>
              <a:gd name="connsiteY28" fmla="*/ 822325 h 977900"/>
              <a:gd name="connsiteX29" fmla="*/ 498475 w 1101725"/>
              <a:gd name="connsiteY29" fmla="*/ 835025 h 977900"/>
              <a:gd name="connsiteX30" fmla="*/ 536575 w 1101725"/>
              <a:gd name="connsiteY30" fmla="*/ 860425 h 977900"/>
              <a:gd name="connsiteX31" fmla="*/ 546100 w 1101725"/>
              <a:gd name="connsiteY31" fmla="*/ 825500 h 977900"/>
              <a:gd name="connsiteX32" fmla="*/ 593725 w 1101725"/>
              <a:gd name="connsiteY32" fmla="*/ 812800 h 977900"/>
              <a:gd name="connsiteX33" fmla="*/ 593725 w 1101725"/>
              <a:gd name="connsiteY33" fmla="*/ 781050 h 977900"/>
              <a:gd name="connsiteX34" fmla="*/ 625475 w 1101725"/>
              <a:gd name="connsiteY34" fmla="*/ 758825 h 977900"/>
              <a:gd name="connsiteX35" fmla="*/ 654050 w 1101725"/>
              <a:gd name="connsiteY35" fmla="*/ 784225 h 977900"/>
              <a:gd name="connsiteX36" fmla="*/ 682625 w 1101725"/>
              <a:gd name="connsiteY36" fmla="*/ 815975 h 977900"/>
              <a:gd name="connsiteX37" fmla="*/ 727075 w 1101725"/>
              <a:gd name="connsiteY37" fmla="*/ 806450 h 977900"/>
              <a:gd name="connsiteX38" fmla="*/ 774700 w 1101725"/>
              <a:gd name="connsiteY38" fmla="*/ 879475 h 977900"/>
              <a:gd name="connsiteX39" fmla="*/ 835025 w 1101725"/>
              <a:gd name="connsiteY39" fmla="*/ 971550 h 977900"/>
              <a:gd name="connsiteX40" fmla="*/ 860425 w 1101725"/>
              <a:gd name="connsiteY40" fmla="*/ 977900 h 977900"/>
              <a:gd name="connsiteX41" fmla="*/ 892175 w 1101725"/>
              <a:gd name="connsiteY41" fmla="*/ 971550 h 977900"/>
              <a:gd name="connsiteX42" fmla="*/ 936625 w 1101725"/>
              <a:gd name="connsiteY42" fmla="*/ 971550 h 977900"/>
              <a:gd name="connsiteX43" fmla="*/ 981075 w 1101725"/>
              <a:gd name="connsiteY43" fmla="*/ 930275 h 977900"/>
              <a:gd name="connsiteX44" fmla="*/ 987425 w 1101725"/>
              <a:gd name="connsiteY44" fmla="*/ 885825 h 977900"/>
              <a:gd name="connsiteX45" fmla="*/ 1009650 w 1101725"/>
              <a:gd name="connsiteY45" fmla="*/ 857250 h 977900"/>
              <a:gd name="connsiteX46" fmla="*/ 1082675 w 1101725"/>
              <a:gd name="connsiteY46" fmla="*/ 838200 h 977900"/>
              <a:gd name="connsiteX47" fmla="*/ 1101725 w 1101725"/>
              <a:gd name="connsiteY47" fmla="*/ 812800 h 977900"/>
              <a:gd name="connsiteX48" fmla="*/ 1089025 w 1101725"/>
              <a:gd name="connsiteY48" fmla="*/ 758825 h 977900"/>
              <a:gd name="connsiteX49" fmla="*/ 1063625 w 1101725"/>
              <a:gd name="connsiteY49" fmla="*/ 727075 h 977900"/>
              <a:gd name="connsiteX50" fmla="*/ 1041400 w 1101725"/>
              <a:gd name="connsiteY50" fmla="*/ 669925 h 977900"/>
              <a:gd name="connsiteX51" fmla="*/ 1006475 w 1101725"/>
              <a:gd name="connsiteY51" fmla="*/ 657225 h 977900"/>
              <a:gd name="connsiteX52" fmla="*/ 955675 w 1101725"/>
              <a:gd name="connsiteY52" fmla="*/ 615950 h 977900"/>
              <a:gd name="connsiteX53" fmla="*/ 968375 w 1101725"/>
              <a:gd name="connsiteY53" fmla="*/ 581025 h 977900"/>
              <a:gd name="connsiteX54" fmla="*/ 1009650 w 1101725"/>
              <a:gd name="connsiteY54" fmla="*/ 412750 h 977900"/>
              <a:gd name="connsiteX55" fmla="*/ 933450 w 1101725"/>
              <a:gd name="connsiteY55" fmla="*/ 371475 h 977900"/>
              <a:gd name="connsiteX56" fmla="*/ 955675 w 1101725"/>
              <a:gd name="connsiteY56" fmla="*/ 333375 h 977900"/>
              <a:gd name="connsiteX57" fmla="*/ 1000125 w 1101725"/>
              <a:gd name="connsiteY57" fmla="*/ 298450 h 977900"/>
              <a:gd name="connsiteX58" fmla="*/ 996950 w 1101725"/>
              <a:gd name="connsiteY58" fmla="*/ 250825 h 977900"/>
              <a:gd name="connsiteX59" fmla="*/ 965200 w 1101725"/>
              <a:gd name="connsiteY59" fmla="*/ 206375 h 977900"/>
              <a:gd name="connsiteX60" fmla="*/ 930275 w 1101725"/>
              <a:gd name="connsiteY60" fmla="*/ 212725 h 977900"/>
              <a:gd name="connsiteX61" fmla="*/ 879475 w 1101725"/>
              <a:gd name="connsiteY61" fmla="*/ 196850 h 977900"/>
              <a:gd name="connsiteX62" fmla="*/ 844550 w 1101725"/>
              <a:gd name="connsiteY62" fmla="*/ 200025 h 977900"/>
              <a:gd name="connsiteX63" fmla="*/ 815975 w 1101725"/>
              <a:gd name="connsiteY63" fmla="*/ 161925 h 977900"/>
              <a:gd name="connsiteX64" fmla="*/ 882650 w 1101725"/>
              <a:gd name="connsiteY64" fmla="*/ 98425 h 977900"/>
              <a:gd name="connsiteX65" fmla="*/ 863600 w 1101725"/>
              <a:gd name="connsiteY65" fmla="*/ 60325 h 977900"/>
              <a:gd name="connsiteX66" fmla="*/ 892175 w 1101725"/>
              <a:gd name="connsiteY66" fmla="*/ 19050 h 977900"/>
              <a:gd name="connsiteX67" fmla="*/ 841375 w 1101725"/>
              <a:gd name="connsiteY67" fmla="*/ 22225 h 977900"/>
              <a:gd name="connsiteX68" fmla="*/ 806450 w 1101725"/>
              <a:gd name="connsiteY68" fmla="*/ 22225 h 977900"/>
              <a:gd name="connsiteX69" fmla="*/ 765175 w 1101725"/>
              <a:gd name="connsiteY69" fmla="*/ 0 h 977900"/>
              <a:gd name="connsiteX70" fmla="*/ 736600 w 1101725"/>
              <a:gd name="connsiteY70" fmla="*/ 28575 h 977900"/>
              <a:gd name="connsiteX71" fmla="*/ 682625 w 1101725"/>
              <a:gd name="connsiteY71" fmla="*/ 31750 h 977900"/>
              <a:gd name="connsiteX72" fmla="*/ 635000 w 1101725"/>
              <a:gd name="connsiteY72" fmla="*/ 38100 h 977900"/>
              <a:gd name="connsiteX73" fmla="*/ 584200 w 1101725"/>
              <a:gd name="connsiteY73" fmla="*/ 50800 h 977900"/>
              <a:gd name="connsiteX74" fmla="*/ 552450 w 1101725"/>
              <a:gd name="connsiteY74" fmla="*/ 44450 h 977900"/>
              <a:gd name="connsiteX75" fmla="*/ 514350 w 1101725"/>
              <a:gd name="connsiteY75" fmla="*/ 50800 h 977900"/>
              <a:gd name="connsiteX76" fmla="*/ 479425 w 1101725"/>
              <a:gd name="connsiteY76" fmla="*/ 104775 h 97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101725" h="977900">
                <a:moveTo>
                  <a:pt x="479425" y="104775"/>
                </a:moveTo>
                <a:lnTo>
                  <a:pt x="466725" y="203200"/>
                </a:lnTo>
                <a:lnTo>
                  <a:pt x="482600" y="234950"/>
                </a:lnTo>
                <a:lnTo>
                  <a:pt x="422275" y="228600"/>
                </a:lnTo>
                <a:lnTo>
                  <a:pt x="387350" y="269875"/>
                </a:lnTo>
                <a:lnTo>
                  <a:pt x="349250" y="285750"/>
                </a:lnTo>
                <a:lnTo>
                  <a:pt x="317500" y="276225"/>
                </a:lnTo>
                <a:lnTo>
                  <a:pt x="307975" y="323850"/>
                </a:lnTo>
                <a:lnTo>
                  <a:pt x="279400" y="342900"/>
                </a:lnTo>
                <a:lnTo>
                  <a:pt x="244475" y="371475"/>
                </a:lnTo>
                <a:lnTo>
                  <a:pt x="130175" y="412750"/>
                </a:lnTo>
                <a:lnTo>
                  <a:pt x="101600" y="415925"/>
                </a:lnTo>
                <a:lnTo>
                  <a:pt x="73025" y="412750"/>
                </a:lnTo>
                <a:lnTo>
                  <a:pt x="47625" y="431800"/>
                </a:lnTo>
                <a:lnTo>
                  <a:pt x="31750" y="476250"/>
                </a:lnTo>
                <a:lnTo>
                  <a:pt x="9525" y="488950"/>
                </a:lnTo>
                <a:lnTo>
                  <a:pt x="15875" y="517525"/>
                </a:lnTo>
                <a:lnTo>
                  <a:pt x="22225" y="546100"/>
                </a:lnTo>
                <a:lnTo>
                  <a:pt x="0" y="565150"/>
                </a:lnTo>
                <a:lnTo>
                  <a:pt x="133350" y="584200"/>
                </a:lnTo>
                <a:lnTo>
                  <a:pt x="161925" y="600075"/>
                </a:lnTo>
                <a:lnTo>
                  <a:pt x="219075" y="688975"/>
                </a:lnTo>
                <a:lnTo>
                  <a:pt x="266700" y="720725"/>
                </a:lnTo>
                <a:lnTo>
                  <a:pt x="361950" y="739775"/>
                </a:lnTo>
                <a:lnTo>
                  <a:pt x="387350" y="742950"/>
                </a:lnTo>
                <a:lnTo>
                  <a:pt x="454025" y="800100"/>
                </a:lnTo>
                <a:lnTo>
                  <a:pt x="501650" y="790575"/>
                </a:lnTo>
                <a:lnTo>
                  <a:pt x="511175" y="796925"/>
                </a:lnTo>
                <a:lnTo>
                  <a:pt x="501650" y="822325"/>
                </a:lnTo>
                <a:lnTo>
                  <a:pt x="498475" y="835025"/>
                </a:lnTo>
                <a:lnTo>
                  <a:pt x="536575" y="860425"/>
                </a:lnTo>
                <a:lnTo>
                  <a:pt x="546100" y="825500"/>
                </a:lnTo>
                <a:lnTo>
                  <a:pt x="593725" y="812800"/>
                </a:lnTo>
                <a:lnTo>
                  <a:pt x="593725" y="781050"/>
                </a:lnTo>
                <a:lnTo>
                  <a:pt x="625475" y="758825"/>
                </a:lnTo>
                <a:lnTo>
                  <a:pt x="654050" y="784225"/>
                </a:lnTo>
                <a:lnTo>
                  <a:pt x="682625" y="815975"/>
                </a:lnTo>
                <a:lnTo>
                  <a:pt x="727075" y="806450"/>
                </a:lnTo>
                <a:lnTo>
                  <a:pt x="774700" y="879475"/>
                </a:lnTo>
                <a:lnTo>
                  <a:pt x="835025" y="971550"/>
                </a:lnTo>
                <a:lnTo>
                  <a:pt x="860425" y="977900"/>
                </a:lnTo>
                <a:lnTo>
                  <a:pt x="892175" y="971550"/>
                </a:lnTo>
                <a:lnTo>
                  <a:pt x="936625" y="971550"/>
                </a:lnTo>
                <a:lnTo>
                  <a:pt x="981075" y="930275"/>
                </a:lnTo>
                <a:lnTo>
                  <a:pt x="987425" y="885825"/>
                </a:lnTo>
                <a:lnTo>
                  <a:pt x="1009650" y="857250"/>
                </a:lnTo>
                <a:lnTo>
                  <a:pt x="1082675" y="838200"/>
                </a:lnTo>
                <a:lnTo>
                  <a:pt x="1101725" y="812800"/>
                </a:lnTo>
                <a:lnTo>
                  <a:pt x="1089025" y="758825"/>
                </a:lnTo>
                <a:lnTo>
                  <a:pt x="1063625" y="727075"/>
                </a:lnTo>
                <a:lnTo>
                  <a:pt x="1041400" y="669925"/>
                </a:lnTo>
                <a:lnTo>
                  <a:pt x="1006475" y="657225"/>
                </a:lnTo>
                <a:lnTo>
                  <a:pt x="955675" y="615950"/>
                </a:lnTo>
                <a:lnTo>
                  <a:pt x="968375" y="581025"/>
                </a:lnTo>
                <a:lnTo>
                  <a:pt x="1009650" y="412750"/>
                </a:lnTo>
                <a:lnTo>
                  <a:pt x="933450" y="371475"/>
                </a:lnTo>
                <a:lnTo>
                  <a:pt x="955675" y="333375"/>
                </a:lnTo>
                <a:lnTo>
                  <a:pt x="1000125" y="298450"/>
                </a:lnTo>
                <a:lnTo>
                  <a:pt x="996950" y="250825"/>
                </a:lnTo>
                <a:lnTo>
                  <a:pt x="965200" y="206375"/>
                </a:lnTo>
                <a:lnTo>
                  <a:pt x="930275" y="212725"/>
                </a:lnTo>
                <a:lnTo>
                  <a:pt x="879475" y="196850"/>
                </a:lnTo>
                <a:lnTo>
                  <a:pt x="844550" y="200025"/>
                </a:lnTo>
                <a:lnTo>
                  <a:pt x="815975" y="161925"/>
                </a:lnTo>
                <a:lnTo>
                  <a:pt x="882650" y="98425"/>
                </a:lnTo>
                <a:lnTo>
                  <a:pt x="863600" y="60325"/>
                </a:lnTo>
                <a:lnTo>
                  <a:pt x="892175" y="19050"/>
                </a:lnTo>
                <a:lnTo>
                  <a:pt x="841375" y="22225"/>
                </a:lnTo>
                <a:lnTo>
                  <a:pt x="806450" y="22225"/>
                </a:lnTo>
                <a:lnTo>
                  <a:pt x="765175" y="0"/>
                </a:lnTo>
                <a:lnTo>
                  <a:pt x="736600" y="28575"/>
                </a:lnTo>
                <a:lnTo>
                  <a:pt x="682625" y="31750"/>
                </a:lnTo>
                <a:lnTo>
                  <a:pt x="635000" y="38100"/>
                </a:lnTo>
                <a:lnTo>
                  <a:pt x="584200" y="50800"/>
                </a:lnTo>
                <a:lnTo>
                  <a:pt x="552450" y="44450"/>
                </a:lnTo>
                <a:lnTo>
                  <a:pt x="514350" y="50800"/>
                </a:lnTo>
                <a:lnTo>
                  <a:pt x="479425" y="104775"/>
                </a:lnTo>
                <a:close/>
              </a:path>
            </a:pathLst>
          </a:custGeom>
          <a:solidFill>
            <a:srgbClr val="FF3300">
              <a:alpha val="3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4" name="Полилиния 23"/>
          <p:cNvSpPr/>
          <p:nvPr/>
        </p:nvSpPr>
        <p:spPr>
          <a:xfrm>
            <a:off x="8420100" y="2764367"/>
            <a:ext cx="1041400" cy="880533"/>
          </a:xfrm>
          <a:custGeom>
            <a:avLst/>
            <a:gdLst>
              <a:gd name="connsiteX0" fmla="*/ 771525 w 781050"/>
              <a:gd name="connsiteY0" fmla="*/ 565150 h 660400"/>
              <a:gd name="connsiteX1" fmla="*/ 781050 w 781050"/>
              <a:gd name="connsiteY1" fmla="*/ 504825 h 660400"/>
              <a:gd name="connsiteX2" fmla="*/ 765175 w 781050"/>
              <a:gd name="connsiteY2" fmla="*/ 466725 h 660400"/>
              <a:gd name="connsiteX3" fmla="*/ 736600 w 781050"/>
              <a:gd name="connsiteY3" fmla="*/ 447675 h 660400"/>
              <a:gd name="connsiteX4" fmla="*/ 720725 w 781050"/>
              <a:gd name="connsiteY4" fmla="*/ 415925 h 660400"/>
              <a:gd name="connsiteX5" fmla="*/ 673100 w 781050"/>
              <a:gd name="connsiteY5" fmla="*/ 377825 h 660400"/>
              <a:gd name="connsiteX6" fmla="*/ 638175 w 781050"/>
              <a:gd name="connsiteY6" fmla="*/ 361950 h 660400"/>
              <a:gd name="connsiteX7" fmla="*/ 641350 w 781050"/>
              <a:gd name="connsiteY7" fmla="*/ 327025 h 660400"/>
              <a:gd name="connsiteX8" fmla="*/ 685800 w 781050"/>
              <a:gd name="connsiteY8" fmla="*/ 317500 h 660400"/>
              <a:gd name="connsiteX9" fmla="*/ 685800 w 781050"/>
              <a:gd name="connsiteY9" fmla="*/ 276225 h 660400"/>
              <a:gd name="connsiteX10" fmla="*/ 654050 w 781050"/>
              <a:gd name="connsiteY10" fmla="*/ 260350 h 660400"/>
              <a:gd name="connsiteX11" fmla="*/ 631825 w 781050"/>
              <a:gd name="connsiteY11" fmla="*/ 222250 h 660400"/>
              <a:gd name="connsiteX12" fmla="*/ 590550 w 781050"/>
              <a:gd name="connsiteY12" fmla="*/ 200025 h 660400"/>
              <a:gd name="connsiteX13" fmla="*/ 593725 w 781050"/>
              <a:gd name="connsiteY13" fmla="*/ 165100 h 660400"/>
              <a:gd name="connsiteX14" fmla="*/ 615950 w 781050"/>
              <a:gd name="connsiteY14" fmla="*/ 149225 h 660400"/>
              <a:gd name="connsiteX15" fmla="*/ 619125 w 781050"/>
              <a:gd name="connsiteY15" fmla="*/ 104775 h 660400"/>
              <a:gd name="connsiteX16" fmla="*/ 641350 w 781050"/>
              <a:gd name="connsiteY16" fmla="*/ 79375 h 660400"/>
              <a:gd name="connsiteX17" fmla="*/ 641350 w 781050"/>
              <a:gd name="connsiteY17" fmla="*/ 50800 h 660400"/>
              <a:gd name="connsiteX18" fmla="*/ 619125 w 781050"/>
              <a:gd name="connsiteY18" fmla="*/ 38100 h 660400"/>
              <a:gd name="connsiteX19" fmla="*/ 584200 w 781050"/>
              <a:gd name="connsiteY19" fmla="*/ 22225 h 660400"/>
              <a:gd name="connsiteX20" fmla="*/ 552450 w 781050"/>
              <a:gd name="connsiteY20" fmla="*/ 22225 h 660400"/>
              <a:gd name="connsiteX21" fmla="*/ 530225 w 781050"/>
              <a:gd name="connsiteY21" fmla="*/ 38100 h 660400"/>
              <a:gd name="connsiteX22" fmla="*/ 504825 w 781050"/>
              <a:gd name="connsiteY22" fmla="*/ 79375 h 660400"/>
              <a:gd name="connsiteX23" fmla="*/ 415925 w 781050"/>
              <a:gd name="connsiteY23" fmla="*/ 0 h 660400"/>
              <a:gd name="connsiteX24" fmla="*/ 346075 w 781050"/>
              <a:gd name="connsiteY24" fmla="*/ 41275 h 660400"/>
              <a:gd name="connsiteX25" fmla="*/ 282575 w 781050"/>
              <a:gd name="connsiteY25" fmla="*/ 41275 h 660400"/>
              <a:gd name="connsiteX26" fmla="*/ 254000 w 781050"/>
              <a:gd name="connsiteY26" fmla="*/ 50800 h 660400"/>
              <a:gd name="connsiteX27" fmla="*/ 222250 w 781050"/>
              <a:gd name="connsiteY27" fmla="*/ 88900 h 660400"/>
              <a:gd name="connsiteX28" fmla="*/ 171450 w 781050"/>
              <a:gd name="connsiteY28" fmla="*/ 155575 h 660400"/>
              <a:gd name="connsiteX29" fmla="*/ 133350 w 781050"/>
              <a:gd name="connsiteY29" fmla="*/ 200025 h 660400"/>
              <a:gd name="connsiteX30" fmla="*/ 101600 w 781050"/>
              <a:gd name="connsiteY30" fmla="*/ 269875 h 660400"/>
              <a:gd name="connsiteX31" fmla="*/ 66675 w 781050"/>
              <a:gd name="connsiteY31" fmla="*/ 339725 h 660400"/>
              <a:gd name="connsiteX32" fmla="*/ 0 w 781050"/>
              <a:gd name="connsiteY32" fmla="*/ 419100 h 660400"/>
              <a:gd name="connsiteX33" fmla="*/ 47625 w 781050"/>
              <a:gd name="connsiteY33" fmla="*/ 485775 h 660400"/>
              <a:gd name="connsiteX34" fmla="*/ 104775 w 781050"/>
              <a:gd name="connsiteY34" fmla="*/ 523875 h 660400"/>
              <a:gd name="connsiteX35" fmla="*/ 142875 w 781050"/>
              <a:gd name="connsiteY35" fmla="*/ 517525 h 660400"/>
              <a:gd name="connsiteX36" fmla="*/ 244475 w 781050"/>
              <a:gd name="connsiteY36" fmla="*/ 488950 h 660400"/>
              <a:gd name="connsiteX37" fmla="*/ 263525 w 781050"/>
              <a:gd name="connsiteY37" fmla="*/ 542925 h 660400"/>
              <a:gd name="connsiteX38" fmla="*/ 311150 w 781050"/>
              <a:gd name="connsiteY38" fmla="*/ 584200 h 660400"/>
              <a:gd name="connsiteX39" fmla="*/ 292100 w 781050"/>
              <a:gd name="connsiteY39" fmla="*/ 619125 h 660400"/>
              <a:gd name="connsiteX40" fmla="*/ 320675 w 781050"/>
              <a:gd name="connsiteY40" fmla="*/ 644525 h 660400"/>
              <a:gd name="connsiteX41" fmla="*/ 361950 w 781050"/>
              <a:gd name="connsiteY41" fmla="*/ 660400 h 660400"/>
              <a:gd name="connsiteX42" fmla="*/ 406400 w 781050"/>
              <a:gd name="connsiteY42" fmla="*/ 600075 h 660400"/>
              <a:gd name="connsiteX43" fmla="*/ 425450 w 781050"/>
              <a:gd name="connsiteY43" fmla="*/ 590550 h 660400"/>
              <a:gd name="connsiteX44" fmla="*/ 479425 w 781050"/>
              <a:gd name="connsiteY44" fmla="*/ 596900 h 660400"/>
              <a:gd name="connsiteX45" fmla="*/ 641350 w 781050"/>
              <a:gd name="connsiteY45" fmla="*/ 571500 h 660400"/>
              <a:gd name="connsiteX46" fmla="*/ 660400 w 781050"/>
              <a:gd name="connsiteY46" fmla="*/ 546100 h 660400"/>
              <a:gd name="connsiteX47" fmla="*/ 708025 w 781050"/>
              <a:gd name="connsiteY47" fmla="*/ 561975 h 660400"/>
              <a:gd name="connsiteX48" fmla="*/ 771525 w 781050"/>
              <a:gd name="connsiteY48" fmla="*/ 565150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781050" h="660400">
                <a:moveTo>
                  <a:pt x="771525" y="565150"/>
                </a:moveTo>
                <a:lnTo>
                  <a:pt x="781050" y="504825"/>
                </a:lnTo>
                <a:lnTo>
                  <a:pt x="765175" y="466725"/>
                </a:lnTo>
                <a:lnTo>
                  <a:pt x="736600" y="447675"/>
                </a:lnTo>
                <a:lnTo>
                  <a:pt x="720725" y="415925"/>
                </a:lnTo>
                <a:lnTo>
                  <a:pt x="673100" y="377825"/>
                </a:lnTo>
                <a:lnTo>
                  <a:pt x="638175" y="361950"/>
                </a:lnTo>
                <a:lnTo>
                  <a:pt x="641350" y="327025"/>
                </a:lnTo>
                <a:lnTo>
                  <a:pt x="685800" y="317500"/>
                </a:lnTo>
                <a:lnTo>
                  <a:pt x="685800" y="276225"/>
                </a:lnTo>
                <a:lnTo>
                  <a:pt x="654050" y="260350"/>
                </a:lnTo>
                <a:lnTo>
                  <a:pt x="631825" y="222250"/>
                </a:lnTo>
                <a:lnTo>
                  <a:pt x="590550" y="200025"/>
                </a:lnTo>
                <a:lnTo>
                  <a:pt x="593725" y="165100"/>
                </a:lnTo>
                <a:lnTo>
                  <a:pt x="615950" y="149225"/>
                </a:lnTo>
                <a:lnTo>
                  <a:pt x="619125" y="104775"/>
                </a:lnTo>
                <a:lnTo>
                  <a:pt x="641350" y="79375"/>
                </a:lnTo>
                <a:lnTo>
                  <a:pt x="641350" y="50800"/>
                </a:lnTo>
                <a:lnTo>
                  <a:pt x="619125" y="38100"/>
                </a:lnTo>
                <a:lnTo>
                  <a:pt x="584200" y="22225"/>
                </a:lnTo>
                <a:lnTo>
                  <a:pt x="552450" y="22225"/>
                </a:lnTo>
                <a:lnTo>
                  <a:pt x="530225" y="38100"/>
                </a:lnTo>
                <a:lnTo>
                  <a:pt x="504825" y="79375"/>
                </a:lnTo>
                <a:lnTo>
                  <a:pt x="415925" y="0"/>
                </a:lnTo>
                <a:lnTo>
                  <a:pt x="346075" y="41275"/>
                </a:lnTo>
                <a:lnTo>
                  <a:pt x="282575" y="41275"/>
                </a:lnTo>
                <a:lnTo>
                  <a:pt x="254000" y="50800"/>
                </a:lnTo>
                <a:lnTo>
                  <a:pt x="222250" y="88900"/>
                </a:lnTo>
                <a:lnTo>
                  <a:pt x="171450" y="155575"/>
                </a:lnTo>
                <a:lnTo>
                  <a:pt x="133350" y="200025"/>
                </a:lnTo>
                <a:lnTo>
                  <a:pt x="101600" y="269875"/>
                </a:lnTo>
                <a:lnTo>
                  <a:pt x="66675" y="339725"/>
                </a:lnTo>
                <a:lnTo>
                  <a:pt x="0" y="419100"/>
                </a:lnTo>
                <a:lnTo>
                  <a:pt x="47625" y="485775"/>
                </a:lnTo>
                <a:lnTo>
                  <a:pt x="104775" y="523875"/>
                </a:lnTo>
                <a:lnTo>
                  <a:pt x="142875" y="517525"/>
                </a:lnTo>
                <a:lnTo>
                  <a:pt x="244475" y="488950"/>
                </a:lnTo>
                <a:lnTo>
                  <a:pt x="263525" y="542925"/>
                </a:lnTo>
                <a:lnTo>
                  <a:pt x="311150" y="584200"/>
                </a:lnTo>
                <a:lnTo>
                  <a:pt x="292100" y="619125"/>
                </a:lnTo>
                <a:lnTo>
                  <a:pt x="320675" y="644525"/>
                </a:lnTo>
                <a:lnTo>
                  <a:pt x="361950" y="660400"/>
                </a:lnTo>
                <a:lnTo>
                  <a:pt x="406400" y="600075"/>
                </a:lnTo>
                <a:lnTo>
                  <a:pt x="425450" y="590550"/>
                </a:lnTo>
                <a:lnTo>
                  <a:pt x="479425" y="596900"/>
                </a:lnTo>
                <a:lnTo>
                  <a:pt x="641350" y="571500"/>
                </a:lnTo>
                <a:lnTo>
                  <a:pt x="660400" y="546100"/>
                </a:lnTo>
                <a:lnTo>
                  <a:pt x="708025" y="561975"/>
                </a:lnTo>
                <a:lnTo>
                  <a:pt x="771525" y="56515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5" name="Полилиния 24"/>
          <p:cNvSpPr/>
          <p:nvPr/>
        </p:nvSpPr>
        <p:spPr>
          <a:xfrm>
            <a:off x="8655051" y="4508501"/>
            <a:ext cx="1130300" cy="895351"/>
          </a:xfrm>
          <a:custGeom>
            <a:avLst/>
            <a:gdLst>
              <a:gd name="connsiteX0" fmla="*/ 692943 w 847725"/>
              <a:gd name="connsiteY0" fmla="*/ 140494 h 671513"/>
              <a:gd name="connsiteX1" fmla="*/ 752475 w 847725"/>
              <a:gd name="connsiteY1" fmla="*/ 173831 h 671513"/>
              <a:gd name="connsiteX2" fmla="*/ 766762 w 847725"/>
              <a:gd name="connsiteY2" fmla="*/ 214313 h 671513"/>
              <a:gd name="connsiteX3" fmla="*/ 769143 w 847725"/>
              <a:gd name="connsiteY3" fmla="*/ 250031 h 671513"/>
              <a:gd name="connsiteX4" fmla="*/ 735806 w 847725"/>
              <a:gd name="connsiteY4" fmla="*/ 278606 h 671513"/>
              <a:gd name="connsiteX5" fmla="*/ 847725 w 847725"/>
              <a:gd name="connsiteY5" fmla="*/ 445294 h 671513"/>
              <a:gd name="connsiteX6" fmla="*/ 645318 w 847725"/>
              <a:gd name="connsiteY6" fmla="*/ 528638 h 671513"/>
              <a:gd name="connsiteX7" fmla="*/ 604837 w 847725"/>
              <a:gd name="connsiteY7" fmla="*/ 566738 h 671513"/>
              <a:gd name="connsiteX8" fmla="*/ 485775 w 847725"/>
              <a:gd name="connsiteY8" fmla="*/ 671513 h 671513"/>
              <a:gd name="connsiteX9" fmla="*/ 388143 w 847725"/>
              <a:gd name="connsiteY9" fmla="*/ 654844 h 671513"/>
              <a:gd name="connsiteX10" fmla="*/ 333375 w 847725"/>
              <a:gd name="connsiteY10" fmla="*/ 669131 h 671513"/>
              <a:gd name="connsiteX11" fmla="*/ 335756 w 847725"/>
              <a:gd name="connsiteY11" fmla="*/ 635794 h 671513"/>
              <a:gd name="connsiteX12" fmla="*/ 280987 w 847725"/>
              <a:gd name="connsiteY12" fmla="*/ 619125 h 671513"/>
              <a:gd name="connsiteX13" fmla="*/ 250031 w 847725"/>
              <a:gd name="connsiteY13" fmla="*/ 642938 h 671513"/>
              <a:gd name="connsiteX14" fmla="*/ 142875 w 847725"/>
              <a:gd name="connsiteY14" fmla="*/ 661988 h 671513"/>
              <a:gd name="connsiteX15" fmla="*/ 138112 w 847725"/>
              <a:gd name="connsiteY15" fmla="*/ 635794 h 671513"/>
              <a:gd name="connsiteX16" fmla="*/ 109537 w 847725"/>
              <a:gd name="connsiteY16" fmla="*/ 626269 h 671513"/>
              <a:gd name="connsiteX17" fmla="*/ 97631 w 847725"/>
              <a:gd name="connsiteY17" fmla="*/ 561975 h 671513"/>
              <a:gd name="connsiteX18" fmla="*/ 61912 w 847725"/>
              <a:gd name="connsiteY18" fmla="*/ 547688 h 671513"/>
              <a:gd name="connsiteX19" fmla="*/ 0 w 847725"/>
              <a:gd name="connsiteY19" fmla="*/ 435769 h 671513"/>
              <a:gd name="connsiteX20" fmla="*/ 11906 w 847725"/>
              <a:gd name="connsiteY20" fmla="*/ 392906 h 671513"/>
              <a:gd name="connsiteX21" fmla="*/ 21431 w 847725"/>
              <a:gd name="connsiteY21" fmla="*/ 295275 h 671513"/>
              <a:gd name="connsiteX22" fmla="*/ 123825 w 847725"/>
              <a:gd name="connsiteY22" fmla="*/ 233363 h 671513"/>
              <a:gd name="connsiteX23" fmla="*/ 142875 w 847725"/>
              <a:gd name="connsiteY23" fmla="*/ 188119 h 671513"/>
              <a:gd name="connsiteX24" fmla="*/ 171450 w 847725"/>
              <a:gd name="connsiteY24" fmla="*/ 30956 h 671513"/>
              <a:gd name="connsiteX25" fmla="*/ 221456 w 847725"/>
              <a:gd name="connsiteY25" fmla="*/ 23813 h 671513"/>
              <a:gd name="connsiteX26" fmla="*/ 219075 w 847725"/>
              <a:gd name="connsiteY26" fmla="*/ 73819 h 671513"/>
              <a:gd name="connsiteX27" fmla="*/ 252412 w 847725"/>
              <a:gd name="connsiteY27" fmla="*/ 92869 h 671513"/>
              <a:gd name="connsiteX28" fmla="*/ 254793 w 847725"/>
              <a:gd name="connsiteY28" fmla="*/ 59531 h 671513"/>
              <a:gd name="connsiteX29" fmla="*/ 314325 w 847725"/>
              <a:gd name="connsiteY29" fmla="*/ 47625 h 671513"/>
              <a:gd name="connsiteX30" fmla="*/ 314325 w 847725"/>
              <a:gd name="connsiteY30" fmla="*/ 16669 h 671513"/>
              <a:gd name="connsiteX31" fmla="*/ 345281 w 847725"/>
              <a:gd name="connsiteY31" fmla="*/ 0 h 671513"/>
              <a:gd name="connsiteX32" fmla="*/ 395287 w 847725"/>
              <a:gd name="connsiteY32" fmla="*/ 50006 h 671513"/>
              <a:gd name="connsiteX33" fmla="*/ 438150 w 847725"/>
              <a:gd name="connsiteY33" fmla="*/ 45244 h 671513"/>
              <a:gd name="connsiteX34" fmla="*/ 552450 w 847725"/>
              <a:gd name="connsiteY34" fmla="*/ 207169 h 671513"/>
              <a:gd name="connsiteX35" fmla="*/ 633412 w 847725"/>
              <a:gd name="connsiteY35" fmla="*/ 209550 h 671513"/>
              <a:gd name="connsiteX36" fmla="*/ 645318 w 847725"/>
              <a:gd name="connsiteY36" fmla="*/ 209550 h 671513"/>
              <a:gd name="connsiteX37" fmla="*/ 692943 w 847725"/>
              <a:gd name="connsiteY37" fmla="*/ 140494 h 67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47725" h="671513">
                <a:moveTo>
                  <a:pt x="692943" y="140494"/>
                </a:moveTo>
                <a:lnTo>
                  <a:pt x="752475" y="173831"/>
                </a:lnTo>
                <a:lnTo>
                  <a:pt x="766762" y="214313"/>
                </a:lnTo>
                <a:lnTo>
                  <a:pt x="769143" y="250031"/>
                </a:lnTo>
                <a:lnTo>
                  <a:pt x="735806" y="278606"/>
                </a:lnTo>
                <a:lnTo>
                  <a:pt x="847725" y="445294"/>
                </a:lnTo>
                <a:lnTo>
                  <a:pt x="645318" y="528638"/>
                </a:lnTo>
                <a:lnTo>
                  <a:pt x="604837" y="566738"/>
                </a:lnTo>
                <a:lnTo>
                  <a:pt x="485775" y="671513"/>
                </a:lnTo>
                <a:lnTo>
                  <a:pt x="388143" y="654844"/>
                </a:lnTo>
                <a:lnTo>
                  <a:pt x="333375" y="669131"/>
                </a:lnTo>
                <a:lnTo>
                  <a:pt x="335756" y="635794"/>
                </a:lnTo>
                <a:lnTo>
                  <a:pt x="280987" y="619125"/>
                </a:lnTo>
                <a:lnTo>
                  <a:pt x="250031" y="642938"/>
                </a:lnTo>
                <a:lnTo>
                  <a:pt x="142875" y="661988"/>
                </a:lnTo>
                <a:lnTo>
                  <a:pt x="138112" y="635794"/>
                </a:lnTo>
                <a:lnTo>
                  <a:pt x="109537" y="626269"/>
                </a:lnTo>
                <a:lnTo>
                  <a:pt x="97631" y="561975"/>
                </a:lnTo>
                <a:lnTo>
                  <a:pt x="61912" y="547688"/>
                </a:lnTo>
                <a:lnTo>
                  <a:pt x="0" y="435769"/>
                </a:lnTo>
                <a:lnTo>
                  <a:pt x="11906" y="392906"/>
                </a:lnTo>
                <a:lnTo>
                  <a:pt x="21431" y="295275"/>
                </a:lnTo>
                <a:lnTo>
                  <a:pt x="123825" y="233363"/>
                </a:lnTo>
                <a:lnTo>
                  <a:pt x="142875" y="188119"/>
                </a:lnTo>
                <a:lnTo>
                  <a:pt x="171450" y="30956"/>
                </a:lnTo>
                <a:lnTo>
                  <a:pt x="221456" y="23813"/>
                </a:lnTo>
                <a:lnTo>
                  <a:pt x="219075" y="73819"/>
                </a:lnTo>
                <a:lnTo>
                  <a:pt x="252412" y="92869"/>
                </a:lnTo>
                <a:lnTo>
                  <a:pt x="254793" y="59531"/>
                </a:lnTo>
                <a:lnTo>
                  <a:pt x="314325" y="47625"/>
                </a:lnTo>
                <a:lnTo>
                  <a:pt x="314325" y="16669"/>
                </a:lnTo>
                <a:lnTo>
                  <a:pt x="345281" y="0"/>
                </a:lnTo>
                <a:lnTo>
                  <a:pt x="395287" y="50006"/>
                </a:lnTo>
                <a:lnTo>
                  <a:pt x="438150" y="45244"/>
                </a:lnTo>
                <a:lnTo>
                  <a:pt x="552450" y="207169"/>
                </a:lnTo>
                <a:lnTo>
                  <a:pt x="633412" y="209550"/>
                </a:lnTo>
                <a:lnTo>
                  <a:pt x="645318" y="209550"/>
                </a:lnTo>
                <a:lnTo>
                  <a:pt x="692943" y="140494"/>
                </a:lnTo>
                <a:close/>
              </a:path>
            </a:pathLst>
          </a:custGeom>
          <a:solidFill>
            <a:srgbClr val="FF3300">
              <a:alpha val="3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8" name="Полилиния 27"/>
          <p:cNvSpPr/>
          <p:nvPr/>
        </p:nvSpPr>
        <p:spPr>
          <a:xfrm>
            <a:off x="7219951" y="3505201"/>
            <a:ext cx="1073149" cy="1276351"/>
          </a:xfrm>
          <a:custGeom>
            <a:avLst/>
            <a:gdLst>
              <a:gd name="connsiteX0" fmla="*/ 419100 w 804862"/>
              <a:gd name="connsiteY0" fmla="*/ 0 h 957263"/>
              <a:gd name="connsiteX1" fmla="*/ 373856 w 804862"/>
              <a:gd name="connsiteY1" fmla="*/ 97631 h 957263"/>
              <a:gd name="connsiteX2" fmla="*/ 378618 w 804862"/>
              <a:gd name="connsiteY2" fmla="*/ 152400 h 957263"/>
              <a:gd name="connsiteX3" fmla="*/ 416718 w 804862"/>
              <a:gd name="connsiteY3" fmla="*/ 166688 h 957263"/>
              <a:gd name="connsiteX4" fmla="*/ 414337 w 804862"/>
              <a:gd name="connsiteY4" fmla="*/ 207169 h 957263"/>
              <a:gd name="connsiteX5" fmla="*/ 371475 w 804862"/>
              <a:gd name="connsiteY5" fmla="*/ 245269 h 957263"/>
              <a:gd name="connsiteX6" fmla="*/ 300037 w 804862"/>
              <a:gd name="connsiteY6" fmla="*/ 290513 h 957263"/>
              <a:gd name="connsiteX7" fmla="*/ 302418 w 804862"/>
              <a:gd name="connsiteY7" fmla="*/ 321469 h 957263"/>
              <a:gd name="connsiteX8" fmla="*/ 280987 w 804862"/>
              <a:gd name="connsiteY8" fmla="*/ 345281 h 957263"/>
              <a:gd name="connsiteX9" fmla="*/ 207168 w 804862"/>
              <a:gd name="connsiteY9" fmla="*/ 383381 h 957263"/>
              <a:gd name="connsiteX10" fmla="*/ 164306 w 804862"/>
              <a:gd name="connsiteY10" fmla="*/ 454819 h 957263"/>
              <a:gd name="connsiteX11" fmla="*/ 130968 w 804862"/>
              <a:gd name="connsiteY11" fmla="*/ 469106 h 957263"/>
              <a:gd name="connsiteX12" fmla="*/ 200025 w 804862"/>
              <a:gd name="connsiteY12" fmla="*/ 583406 h 957263"/>
              <a:gd name="connsiteX13" fmla="*/ 209550 w 804862"/>
              <a:gd name="connsiteY13" fmla="*/ 600075 h 957263"/>
              <a:gd name="connsiteX14" fmla="*/ 197643 w 804862"/>
              <a:gd name="connsiteY14" fmla="*/ 621506 h 957263"/>
              <a:gd name="connsiteX15" fmla="*/ 147637 w 804862"/>
              <a:gd name="connsiteY15" fmla="*/ 635794 h 957263"/>
              <a:gd name="connsiteX16" fmla="*/ 102393 w 804862"/>
              <a:gd name="connsiteY16" fmla="*/ 650081 h 957263"/>
              <a:gd name="connsiteX17" fmla="*/ 78581 w 804862"/>
              <a:gd name="connsiteY17" fmla="*/ 721519 h 957263"/>
              <a:gd name="connsiteX18" fmla="*/ 90487 w 804862"/>
              <a:gd name="connsiteY18" fmla="*/ 740569 h 957263"/>
              <a:gd name="connsiteX19" fmla="*/ 80962 w 804862"/>
              <a:gd name="connsiteY19" fmla="*/ 778669 h 957263"/>
              <a:gd name="connsiteX20" fmla="*/ 28575 w 804862"/>
              <a:gd name="connsiteY20" fmla="*/ 790575 h 957263"/>
              <a:gd name="connsiteX21" fmla="*/ 0 w 804862"/>
              <a:gd name="connsiteY21" fmla="*/ 807244 h 957263"/>
              <a:gd name="connsiteX22" fmla="*/ 88106 w 804862"/>
              <a:gd name="connsiteY22" fmla="*/ 866775 h 957263"/>
              <a:gd name="connsiteX23" fmla="*/ 104775 w 804862"/>
              <a:gd name="connsiteY23" fmla="*/ 921544 h 957263"/>
              <a:gd name="connsiteX24" fmla="*/ 178593 w 804862"/>
              <a:gd name="connsiteY24" fmla="*/ 957263 h 957263"/>
              <a:gd name="connsiteX25" fmla="*/ 200025 w 804862"/>
              <a:gd name="connsiteY25" fmla="*/ 954881 h 957263"/>
              <a:gd name="connsiteX26" fmla="*/ 238125 w 804862"/>
              <a:gd name="connsiteY26" fmla="*/ 928688 h 957263"/>
              <a:gd name="connsiteX27" fmla="*/ 273843 w 804862"/>
              <a:gd name="connsiteY27" fmla="*/ 935831 h 957263"/>
              <a:gd name="connsiteX28" fmla="*/ 471487 w 804862"/>
              <a:gd name="connsiteY28" fmla="*/ 804863 h 957263"/>
              <a:gd name="connsiteX29" fmla="*/ 607218 w 804862"/>
              <a:gd name="connsiteY29" fmla="*/ 840581 h 957263"/>
              <a:gd name="connsiteX30" fmla="*/ 633412 w 804862"/>
              <a:gd name="connsiteY30" fmla="*/ 735806 h 957263"/>
              <a:gd name="connsiteX31" fmla="*/ 633412 w 804862"/>
              <a:gd name="connsiteY31" fmla="*/ 702469 h 957263"/>
              <a:gd name="connsiteX32" fmla="*/ 685800 w 804862"/>
              <a:gd name="connsiteY32" fmla="*/ 685800 h 957263"/>
              <a:gd name="connsiteX33" fmla="*/ 776287 w 804862"/>
              <a:gd name="connsiteY33" fmla="*/ 578644 h 957263"/>
              <a:gd name="connsiteX34" fmla="*/ 804862 w 804862"/>
              <a:gd name="connsiteY34" fmla="*/ 552450 h 957263"/>
              <a:gd name="connsiteX35" fmla="*/ 804862 w 804862"/>
              <a:gd name="connsiteY35" fmla="*/ 490538 h 957263"/>
              <a:gd name="connsiteX36" fmla="*/ 790575 w 804862"/>
              <a:gd name="connsiteY36" fmla="*/ 488156 h 957263"/>
              <a:gd name="connsiteX37" fmla="*/ 781050 w 804862"/>
              <a:gd name="connsiteY37" fmla="*/ 416719 h 957263"/>
              <a:gd name="connsiteX38" fmla="*/ 802481 w 804862"/>
              <a:gd name="connsiteY38" fmla="*/ 373856 h 957263"/>
              <a:gd name="connsiteX39" fmla="*/ 795337 w 804862"/>
              <a:gd name="connsiteY39" fmla="*/ 350044 h 957263"/>
              <a:gd name="connsiteX40" fmla="*/ 721518 w 804862"/>
              <a:gd name="connsiteY40" fmla="*/ 335756 h 957263"/>
              <a:gd name="connsiteX41" fmla="*/ 695325 w 804862"/>
              <a:gd name="connsiteY41" fmla="*/ 321469 h 957263"/>
              <a:gd name="connsiteX42" fmla="*/ 669131 w 804862"/>
              <a:gd name="connsiteY42" fmla="*/ 328613 h 957263"/>
              <a:gd name="connsiteX43" fmla="*/ 650081 w 804862"/>
              <a:gd name="connsiteY43" fmla="*/ 347663 h 957263"/>
              <a:gd name="connsiteX44" fmla="*/ 590550 w 804862"/>
              <a:gd name="connsiteY44" fmla="*/ 309563 h 957263"/>
              <a:gd name="connsiteX45" fmla="*/ 533400 w 804862"/>
              <a:gd name="connsiteY45" fmla="*/ 302419 h 957263"/>
              <a:gd name="connsiteX46" fmla="*/ 552450 w 804862"/>
              <a:gd name="connsiteY46" fmla="*/ 230981 h 957263"/>
              <a:gd name="connsiteX47" fmla="*/ 542925 w 804862"/>
              <a:gd name="connsiteY47" fmla="*/ 159544 h 957263"/>
              <a:gd name="connsiteX48" fmla="*/ 507206 w 804862"/>
              <a:gd name="connsiteY48" fmla="*/ 142875 h 957263"/>
              <a:gd name="connsiteX49" fmla="*/ 471487 w 804862"/>
              <a:gd name="connsiteY49" fmla="*/ 85725 h 957263"/>
              <a:gd name="connsiteX50" fmla="*/ 450056 w 804862"/>
              <a:gd name="connsiteY50" fmla="*/ 47625 h 957263"/>
              <a:gd name="connsiteX51" fmla="*/ 419100 w 804862"/>
              <a:gd name="connsiteY51" fmla="*/ 0 h 957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4862" h="957263">
                <a:moveTo>
                  <a:pt x="419100" y="0"/>
                </a:moveTo>
                <a:lnTo>
                  <a:pt x="373856" y="97631"/>
                </a:lnTo>
                <a:lnTo>
                  <a:pt x="378618" y="152400"/>
                </a:lnTo>
                <a:lnTo>
                  <a:pt x="416718" y="166688"/>
                </a:lnTo>
                <a:lnTo>
                  <a:pt x="414337" y="207169"/>
                </a:lnTo>
                <a:lnTo>
                  <a:pt x="371475" y="245269"/>
                </a:lnTo>
                <a:lnTo>
                  <a:pt x="300037" y="290513"/>
                </a:lnTo>
                <a:lnTo>
                  <a:pt x="302418" y="321469"/>
                </a:lnTo>
                <a:lnTo>
                  <a:pt x="280987" y="345281"/>
                </a:lnTo>
                <a:lnTo>
                  <a:pt x="207168" y="383381"/>
                </a:lnTo>
                <a:lnTo>
                  <a:pt x="164306" y="454819"/>
                </a:lnTo>
                <a:lnTo>
                  <a:pt x="130968" y="469106"/>
                </a:lnTo>
                <a:lnTo>
                  <a:pt x="200025" y="583406"/>
                </a:lnTo>
                <a:lnTo>
                  <a:pt x="209550" y="600075"/>
                </a:lnTo>
                <a:lnTo>
                  <a:pt x="197643" y="621506"/>
                </a:lnTo>
                <a:lnTo>
                  <a:pt x="147637" y="635794"/>
                </a:lnTo>
                <a:lnTo>
                  <a:pt x="102393" y="650081"/>
                </a:lnTo>
                <a:lnTo>
                  <a:pt x="78581" y="721519"/>
                </a:lnTo>
                <a:lnTo>
                  <a:pt x="90487" y="740569"/>
                </a:lnTo>
                <a:lnTo>
                  <a:pt x="80962" y="778669"/>
                </a:lnTo>
                <a:lnTo>
                  <a:pt x="28575" y="790575"/>
                </a:lnTo>
                <a:lnTo>
                  <a:pt x="0" y="807244"/>
                </a:lnTo>
                <a:lnTo>
                  <a:pt x="88106" y="866775"/>
                </a:lnTo>
                <a:lnTo>
                  <a:pt x="104775" y="921544"/>
                </a:lnTo>
                <a:lnTo>
                  <a:pt x="178593" y="957263"/>
                </a:lnTo>
                <a:lnTo>
                  <a:pt x="200025" y="954881"/>
                </a:lnTo>
                <a:lnTo>
                  <a:pt x="238125" y="928688"/>
                </a:lnTo>
                <a:lnTo>
                  <a:pt x="273843" y="935831"/>
                </a:lnTo>
                <a:lnTo>
                  <a:pt x="471487" y="804863"/>
                </a:lnTo>
                <a:lnTo>
                  <a:pt x="607218" y="840581"/>
                </a:lnTo>
                <a:lnTo>
                  <a:pt x="633412" y="735806"/>
                </a:lnTo>
                <a:lnTo>
                  <a:pt x="633412" y="702469"/>
                </a:lnTo>
                <a:lnTo>
                  <a:pt x="685800" y="685800"/>
                </a:lnTo>
                <a:lnTo>
                  <a:pt x="776287" y="578644"/>
                </a:lnTo>
                <a:lnTo>
                  <a:pt x="804862" y="552450"/>
                </a:lnTo>
                <a:lnTo>
                  <a:pt x="804862" y="490538"/>
                </a:lnTo>
                <a:lnTo>
                  <a:pt x="790575" y="488156"/>
                </a:lnTo>
                <a:lnTo>
                  <a:pt x="781050" y="416719"/>
                </a:lnTo>
                <a:lnTo>
                  <a:pt x="802481" y="373856"/>
                </a:lnTo>
                <a:lnTo>
                  <a:pt x="795337" y="350044"/>
                </a:lnTo>
                <a:lnTo>
                  <a:pt x="721518" y="335756"/>
                </a:lnTo>
                <a:lnTo>
                  <a:pt x="695325" y="321469"/>
                </a:lnTo>
                <a:lnTo>
                  <a:pt x="669131" y="328613"/>
                </a:lnTo>
                <a:lnTo>
                  <a:pt x="650081" y="347663"/>
                </a:lnTo>
                <a:lnTo>
                  <a:pt x="590550" y="309563"/>
                </a:lnTo>
                <a:lnTo>
                  <a:pt x="533400" y="302419"/>
                </a:lnTo>
                <a:lnTo>
                  <a:pt x="552450" y="230981"/>
                </a:lnTo>
                <a:lnTo>
                  <a:pt x="542925" y="159544"/>
                </a:lnTo>
                <a:lnTo>
                  <a:pt x="507206" y="142875"/>
                </a:lnTo>
                <a:lnTo>
                  <a:pt x="471487" y="85725"/>
                </a:lnTo>
                <a:lnTo>
                  <a:pt x="450056" y="47625"/>
                </a:lnTo>
                <a:lnTo>
                  <a:pt x="419100" y="0"/>
                </a:lnTo>
                <a:close/>
              </a:path>
            </a:pathLst>
          </a:custGeom>
          <a:solidFill>
            <a:srgbClr val="FF3300">
              <a:alpha val="3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0" name="Полилиния 29"/>
          <p:cNvSpPr/>
          <p:nvPr/>
        </p:nvSpPr>
        <p:spPr>
          <a:xfrm>
            <a:off x="7385051" y="4254501"/>
            <a:ext cx="1498600" cy="1028700"/>
          </a:xfrm>
          <a:custGeom>
            <a:avLst/>
            <a:gdLst>
              <a:gd name="connsiteX0" fmla="*/ 195262 w 1123950"/>
              <a:gd name="connsiteY0" fmla="*/ 740569 h 771525"/>
              <a:gd name="connsiteX1" fmla="*/ 278606 w 1123950"/>
              <a:gd name="connsiteY1" fmla="*/ 766763 h 771525"/>
              <a:gd name="connsiteX2" fmla="*/ 288131 w 1123950"/>
              <a:gd name="connsiteY2" fmla="*/ 735806 h 771525"/>
              <a:gd name="connsiteX3" fmla="*/ 321468 w 1123950"/>
              <a:gd name="connsiteY3" fmla="*/ 681038 h 771525"/>
              <a:gd name="connsiteX4" fmla="*/ 361950 w 1123950"/>
              <a:gd name="connsiteY4" fmla="*/ 711994 h 771525"/>
              <a:gd name="connsiteX5" fmla="*/ 395287 w 1123950"/>
              <a:gd name="connsiteY5" fmla="*/ 771525 h 771525"/>
              <a:gd name="connsiteX6" fmla="*/ 426243 w 1123950"/>
              <a:gd name="connsiteY6" fmla="*/ 762000 h 771525"/>
              <a:gd name="connsiteX7" fmla="*/ 469106 w 1123950"/>
              <a:gd name="connsiteY7" fmla="*/ 740569 h 771525"/>
              <a:gd name="connsiteX8" fmla="*/ 492918 w 1123950"/>
              <a:gd name="connsiteY8" fmla="*/ 702469 h 771525"/>
              <a:gd name="connsiteX9" fmla="*/ 469106 w 1123950"/>
              <a:gd name="connsiteY9" fmla="*/ 635794 h 771525"/>
              <a:gd name="connsiteX10" fmla="*/ 469106 w 1123950"/>
              <a:gd name="connsiteY10" fmla="*/ 600075 h 771525"/>
              <a:gd name="connsiteX11" fmla="*/ 607218 w 1123950"/>
              <a:gd name="connsiteY11" fmla="*/ 652463 h 771525"/>
              <a:gd name="connsiteX12" fmla="*/ 659606 w 1123950"/>
              <a:gd name="connsiteY12" fmla="*/ 592931 h 771525"/>
              <a:gd name="connsiteX13" fmla="*/ 700087 w 1123950"/>
              <a:gd name="connsiteY13" fmla="*/ 592931 h 771525"/>
              <a:gd name="connsiteX14" fmla="*/ 726281 w 1123950"/>
              <a:gd name="connsiteY14" fmla="*/ 590550 h 771525"/>
              <a:gd name="connsiteX15" fmla="*/ 745331 w 1123950"/>
              <a:gd name="connsiteY15" fmla="*/ 566738 h 771525"/>
              <a:gd name="connsiteX16" fmla="*/ 738187 w 1123950"/>
              <a:gd name="connsiteY16" fmla="*/ 488156 h 771525"/>
              <a:gd name="connsiteX17" fmla="*/ 807243 w 1123950"/>
              <a:gd name="connsiteY17" fmla="*/ 514350 h 771525"/>
              <a:gd name="connsiteX18" fmla="*/ 888206 w 1123950"/>
              <a:gd name="connsiteY18" fmla="*/ 550069 h 771525"/>
              <a:gd name="connsiteX19" fmla="*/ 952500 w 1123950"/>
              <a:gd name="connsiteY19" fmla="*/ 623888 h 771525"/>
              <a:gd name="connsiteX20" fmla="*/ 983456 w 1123950"/>
              <a:gd name="connsiteY20" fmla="*/ 483394 h 771525"/>
              <a:gd name="connsiteX21" fmla="*/ 1088231 w 1123950"/>
              <a:gd name="connsiteY21" fmla="*/ 421481 h 771525"/>
              <a:gd name="connsiteX22" fmla="*/ 1123950 w 1123950"/>
              <a:gd name="connsiteY22" fmla="*/ 233363 h 771525"/>
              <a:gd name="connsiteX23" fmla="*/ 1054893 w 1123950"/>
              <a:gd name="connsiteY23" fmla="*/ 176213 h 771525"/>
              <a:gd name="connsiteX24" fmla="*/ 952500 w 1123950"/>
              <a:gd name="connsiteY24" fmla="*/ 159544 h 771525"/>
              <a:gd name="connsiteX25" fmla="*/ 890587 w 1123950"/>
              <a:gd name="connsiteY25" fmla="*/ 130969 h 771525"/>
              <a:gd name="connsiteX26" fmla="*/ 871537 w 1123950"/>
              <a:gd name="connsiteY26" fmla="*/ 88106 h 771525"/>
              <a:gd name="connsiteX27" fmla="*/ 814387 w 1123950"/>
              <a:gd name="connsiteY27" fmla="*/ 21431 h 771525"/>
              <a:gd name="connsiteX28" fmla="*/ 773906 w 1123950"/>
              <a:gd name="connsiteY28" fmla="*/ 11906 h 771525"/>
              <a:gd name="connsiteX29" fmla="*/ 659606 w 1123950"/>
              <a:gd name="connsiteY29" fmla="*/ 0 h 771525"/>
              <a:gd name="connsiteX30" fmla="*/ 621506 w 1123950"/>
              <a:gd name="connsiteY30" fmla="*/ 38100 h 771525"/>
              <a:gd name="connsiteX31" fmla="*/ 592931 w 1123950"/>
              <a:gd name="connsiteY31" fmla="*/ 88106 h 771525"/>
              <a:gd name="connsiteX32" fmla="*/ 557212 w 1123950"/>
              <a:gd name="connsiteY32" fmla="*/ 121444 h 771525"/>
              <a:gd name="connsiteX33" fmla="*/ 509587 w 1123950"/>
              <a:gd name="connsiteY33" fmla="*/ 135731 h 771525"/>
              <a:gd name="connsiteX34" fmla="*/ 500062 w 1123950"/>
              <a:gd name="connsiteY34" fmla="*/ 190500 h 771525"/>
              <a:gd name="connsiteX35" fmla="*/ 483393 w 1123950"/>
              <a:gd name="connsiteY35" fmla="*/ 280988 h 771525"/>
              <a:gd name="connsiteX36" fmla="*/ 350043 w 1123950"/>
              <a:gd name="connsiteY36" fmla="*/ 240506 h 771525"/>
              <a:gd name="connsiteX37" fmla="*/ 138112 w 1123950"/>
              <a:gd name="connsiteY37" fmla="*/ 376238 h 771525"/>
              <a:gd name="connsiteX38" fmla="*/ 107156 w 1123950"/>
              <a:gd name="connsiteY38" fmla="*/ 366713 h 771525"/>
              <a:gd name="connsiteX39" fmla="*/ 47625 w 1123950"/>
              <a:gd name="connsiteY39" fmla="*/ 435769 h 771525"/>
              <a:gd name="connsiteX40" fmla="*/ 14287 w 1123950"/>
              <a:gd name="connsiteY40" fmla="*/ 500063 h 771525"/>
              <a:gd name="connsiteX41" fmla="*/ 16668 w 1123950"/>
              <a:gd name="connsiteY41" fmla="*/ 542925 h 771525"/>
              <a:gd name="connsiteX42" fmla="*/ 0 w 1123950"/>
              <a:gd name="connsiteY42" fmla="*/ 609600 h 771525"/>
              <a:gd name="connsiteX43" fmla="*/ 47625 w 1123950"/>
              <a:gd name="connsiteY43" fmla="*/ 592931 h 771525"/>
              <a:gd name="connsiteX44" fmla="*/ 164306 w 1123950"/>
              <a:gd name="connsiteY44" fmla="*/ 661988 h 771525"/>
              <a:gd name="connsiteX45" fmla="*/ 195262 w 1123950"/>
              <a:gd name="connsiteY45" fmla="*/ 740569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23950" h="771525">
                <a:moveTo>
                  <a:pt x="195262" y="740569"/>
                </a:moveTo>
                <a:lnTo>
                  <a:pt x="278606" y="766763"/>
                </a:lnTo>
                <a:lnTo>
                  <a:pt x="288131" y="735806"/>
                </a:lnTo>
                <a:lnTo>
                  <a:pt x="321468" y="681038"/>
                </a:lnTo>
                <a:lnTo>
                  <a:pt x="361950" y="711994"/>
                </a:lnTo>
                <a:lnTo>
                  <a:pt x="395287" y="771525"/>
                </a:lnTo>
                <a:lnTo>
                  <a:pt x="426243" y="762000"/>
                </a:lnTo>
                <a:lnTo>
                  <a:pt x="469106" y="740569"/>
                </a:lnTo>
                <a:lnTo>
                  <a:pt x="492918" y="702469"/>
                </a:lnTo>
                <a:lnTo>
                  <a:pt x="469106" y="635794"/>
                </a:lnTo>
                <a:lnTo>
                  <a:pt x="469106" y="600075"/>
                </a:lnTo>
                <a:lnTo>
                  <a:pt x="607218" y="652463"/>
                </a:lnTo>
                <a:lnTo>
                  <a:pt x="659606" y="592931"/>
                </a:lnTo>
                <a:lnTo>
                  <a:pt x="700087" y="592931"/>
                </a:lnTo>
                <a:lnTo>
                  <a:pt x="726281" y="590550"/>
                </a:lnTo>
                <a:lnTo>
                  <a:pt x="745331" y="566738"/>
                </a:lnTo>
                <a:lnTo>
                  <a:pt x="738187" y="488156"/>
                </a:lnTo>
                <a:lnTo>
                  <a:pt x="807243" y="514350"/>
                </a:lnTo>
                <a:lnTo>
                  <a:pt x="888206" y="550069"/>
                </a:lnTo>
                <a:lnTo>
                  <a:pt x="952500" y="623888"/>
                </a:lnTo>
                <a:lnTo>
                  <a:pt x="983456" y="483394"/>
                </a:lnTo>
                <a:lnTo>
                  <a:pt x="1088231" y="421481"/>
                </a:lnTo>
                <a:lnTo>
                  <a:pt x="1123950" y="233363"/>
                </a:lnTo>
                <a:lnTo>
                  <a:pt x="1054893" y="176213"/>
                </a:lnTo>
                <a:lnTo>
                  <a:pt x="952500" y="159544"/>
                </a:lnTo>
                <a:lnTo>
                  <a:pt x="890587" y="130969"/>
                </a:lnTo>
                <a:lnTo>
                  <a:pt x="871537" y="88106"/>
                </a:lnTo>
                <a:lnTo>
                  <a:pt x="814387" y="21431"/>
                </a:lnTo>
                <a:lnTo>
                  <a:pt x="773906" y="11906"/>
                </a:lnTo>
                <a:lnTo>
                  <a:pt x="659606" y="0"/>
                </a:lnTo>
                <a:lnTo>
                  <a:pt x="621506" y="38100"/>
                </a:lnTo>
                <a:lnTo>
                  <a:pt x="592931" y="88106"/>
                </a:lnTo>
                <a:lnTo>
                  <a:pt x="557212" y="121444"/>
                </a:lnTo>
                <a:lnTo>
                  <a:pt x="509587" y="135731"/>
                </a:lnTo>
                <a:lnTo>
                  <a:pt x="500062" y="190500"/>
                </a:lnTo>
                <a:lnTo>
                  <a:pt x="483393" y="280988"/>
                </a:lnTo>
                <a:lnTo>
                  <a:pt x="350043" y="240506"/>
                </a:lnTo>
                <a:lnTo>
                  <a:pt x="138112" y="376238"/>
                </a:lnTo>
                <a:lnTo>
                  <a:pt x="107156" y="366713"/>
                </a:lnTo>
                <a:lnTo>
                  <a:pt x="47625" y="435769"/>
                </a:lnTo>
                <a:lnTo>
                  <a:pt x="14287" y="500063"/>
                </a:lnTo>
                <a:lnTo>
                  <a:pt x="16668" y="542925"/>
                </a:lnTo>
                <a:lnTo>
                  <a:pt x="0" y="609600"/>
                </a:lnTo>
                <a:lnTo>
                  <a:pt x="47625" y="592931"/>
                </a:lnTo>
                <a:lnTo>
                  <a:pt x="164306" y="661988"/>
                </a:lnTo>
                <a:lnTo>
                  <a:pt x="195262" y="740569"/>
                </a:lnTo>
                <a:close/>
              </a:path>
            </a:pathLst>
          </a:custGeom>
          <a:solidFill>
            <a:srgbClr val="FF3300">
              <a:alpha val="30196"/>
            </a:srgbClr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02" name="TextBox 23"/>
          <p:cNvSpPr txBox="1"/>
          <p:nvPr/>
        </p:nvSpPr>
        <p:spPr bwMode="auto">
          <a:xfrm>
            <a:off x="8283722" y="3444579"/>
            <a:ext cx="38073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77">
              <a:defRPr/>
            </a:pPr>
            <a:r>
              <a:rPr lang="ru-RU" sz="8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25</a:t>
            </a:r>
          </a:p>
        </p:txBody>
      </p:sp>
      <p:sp>
        <p:nvSpPr>
          <p:cNvPr id="799" name="Прямоугольник 798"/>
          <p:cNvSpPr/>
          <p:nvPr/>
        </p:nvSpPr>
        <p:spPr bwMode="auto">
          <a:xfrm>
            <a:off x="7929179" y="3639172"/>
            <a:ext cx="624416" cy="127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>
              <a:defRPr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1175/356</a:t>
            </a:r>
            <a:endParaRPr lang="ru-RU" sz="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0" name="Прямоугольник 799"/>
          <p:cNvSpPr/>
          <p:nvPr/>
        </p:nvSpPr>
        <p:spPr bwMode="auto">
          <a:xfrm>
            <a:off x="7918740" y="3778958"/>
            <a:ext cx="895349" cy="118533"/>
          </a:xfrm>
          <a:prstGeom prst="rect">
            <a:avLst/>
          </a:prstGeom>
          <a:solidFill>
            <a:srgbClr val="ABB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11482/39293</a:t>
            </a:r>
            <a:endParaRPr lang="ru-RU" sz="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1" name="Скругленный прямоугольник 800"/>
          <p:cNvSpPr/>
          <p:nvPr/>
        </p:nvSpPr>
        <p:spPr bwMode="auto">
          <a:xfrm>
            <a:off x="8549217" y="3659011"/>
            <a:ext cx="266700" cy="1185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4377">
              <a:defRPr/>
            </a:pP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803" name="TextBox 23"/>
          <p:cNvSpPr txBox="1"/>
          <p:nvPr/>
        </p:nvSpPr>
        <p:spPr bwMode="auto">
          <a:xfrm>
            <a:off x="7919689" y="3434381"/>
            <a:ext cx="46136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77">
              <a:defRPr/>
            </a:pPr>
            <a:r>
              <a:rPr lang="ru-RU" sz="8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4</a:t>
            </a:r>
          </a:p>
        </p:txBody>
      </p:sp>
      <p:sp>
        <p:nvSpPr>
          <p:cNvPr id="804" name="TextBox 10"/>
          <p:cNvSpPr txBox="1"/>
          <p:nvPr/>
        </p:nvSpPr>
        <p:spPr>
          <a:xfrm>
            <a:off x="7543819" y="3316711"/>
            <a:ext cx="1475491" cy="215444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1219140">
              <a:defRPr/>
            </a:pPr>
            <a:r>
              <a:rPr lang="ru-RU" kern="0" dirty="0">
                <a:solidFill>
                  <a:prstClr val="black"/>
                </a:solidFill>
              </a:rPr>
              <a:t>Мошковский р-он</a:t>
            </a:r>
          </a:p>
        </p:txBody>
      </p:sp>
      <p:sp>
        <p:nvSpPr>
          <p:cNvPr id="805" name="TextBox 10"/>
          <p:cNvSpPr txBox="1"/>
          <p:nvPr/>
        </p:nvSpPr>
        <p:spPr>
          <a:xfrm>
            <a:off x="7045749" y="3886504"/>
            <a:ext cx="1475491" cy="238848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1219140">
              <a:defRPr/>
            </a:pPr>
            <a:r>
              <a:rPr lang="ru-RU" sz="952" kern="0" dirty="0">
                <a:solidFill>
                  <a:prstClr val="black"/>
                </a:solidFill>
              </a:rPr>
              <a:t>Новосибирский р-он</a:t>
            </a:r>
          </a:p>
        </p:txBody>
      </p:sp>
      <p:grpSp>
        <p:nvGrpSpPr>
          <p:cNvPr id="806" name="Группа 248"/>
          <p:cNvGrpSpPr>
            <a:grpSpLocks/>
          </p:cNvGrpSpPr>
          <p:nvPr/>
        </p:nvGrpSpPr>
        <p:grpSpPr bwMode="auto">
          <a:xfrm>
            <a:off x="7181167" y="3998039"/>
            <a:ext cx="986367" cy="450853"/>
            <a:chOff x="1789803" y="444504"/>
            <a:chExt cx="1320491" cy="840243"/>
          </a:xfrm>
        </p:grpSpPr>
        <p:grpSp>
          <p:nvGrpSpPr>
            <p:cNvPr id="807" name="Группа 446"/>
            <p:cNvGrpSpPr>
              <a:grpSpLocks/>
            </p:cNvGrpSpPr>
            <p:nvPr/>
          </p:nvGrpSpPr>
          <p:grpSpPr bwMode="auto">
            <a:xfrm>
              <a:off x="1789803" y="444504"/>
              <a:ext cx="1126926" cy="416559"/>
              <a:chOff x="1887452" y="3023636"/>
              <a:chExt cx="806367" cy="297901"/>
            </a:xfrm>
          </p:grpSpPr>
          <p:sp>
            <p:nvSpPr>
              <p:cNvPr id="811" name="TextBox 23"/>
              <p:cNvSpPr txBox="1"/>
              <p:nvPr/>
            </p:nvSpPr>
            <p:spPr>
              <a:xfrm>
                <a:off x="2261329" y="3034393"/>
                <a:ext cx="432490" cy="287144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 defTabSz="914377">
                  <a:defRPr/>
                </a:pPr>
                <a:r>
                  <a:rPr lang="ru-RU" sz="800" dirty="0">
                    <a:solidFill>
                      <a:prstClr val="black"/>
                    </a:solidFill>
                    <a:latin typeface="Calibri" panose="020F0502020204030204"/>
                    <a:cs typeface="Arial" charset="0"/>
                  </a:rPr>
                  <a:t>25</a:t>
                </a:r>
              </a:p>
            </p:txBody>
          </p:sp>
          <p:sp>
            <p:nvSpPr>
              <p:cNvPr id="812" name="TextBox 23"/>
              <p:cNvSpPr txBox="1"/>
              <p:nvPr/>
            </p:nvSpPr>
            <p:spPr>
              <a:xfrm>
                <a:off x="1887452" y="3023636"/>
                <a:ext cx="474563" cy="28714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 defTabSz="914377">
                  <a:defRPr/>
                </a:pPr>
                <a:r>
                  <a:rPr lang="ru-RU" sz="800" dirty="0">
                    <a:solidFill>
                      <a:prstClr val="black"/>
                    </a:solidFill>
                    <a:latin typeface="Calibri" panose="020F0502020204030204"/>
                    <a:cs typeface="Arial" charset="0"/>
                  </a:rPr>
                  <a:t>4</a:t>
                </a:r>
              </a:p>
            </p:txBody>
          </p:sp>
        </p:grpSp>
        <p:sp>
          <p:nvSpPr>
            <p:cNvPr id="808" name="Прямоугольник 807"/>
            <p:cNvSpPr/>
            <p:nvPr/>
          </p:nvSpPr>
          <p:spPr>
            <a:xfrm>
              <a:off x="1795470" y="819264"/>
              <a:ext cx="898275" cy="23668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ru-RU" sz="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122</a:t>
              </a:r>
              <a:r>
                <a:rPr lang="en-US" sz="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2435</a:t>
              </a:r>
              <a:endPara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9" name="Прямоугольник 808"/>
            <p:cNvSpPr/>
            <p:nvPr/>
          </p:nvSpPr>
          <p:spPr>
            <a:xfrm>
              <a:off x="1823807" y="1063840"/>
              <a:ext cx="1286487" cy="220907"/>
            </a:xfrm>
            <a:prstGeom prst="rect">
              <a:avLst/>
            </a:prstGeom>
            <a:solidFill>
              <a:srgbClr val="ABB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ru-RU" sz="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9700/108505</a:t>
              </a:r>
              <a:endPara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0" name="Скругленный прямоугольник 809"/>
            <p:cNvSpPr/>
            <p:nvPr/>
          </p:nvSpPr>
          <p:spPr>
            <a:xfrm>
              <a:off x="2699412" y="799541"/>
              <a:ext cx="382545" cy="22090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defTabSz="914377">
                <a:defRPr/>
              </a:pPr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65</a:t>
              </a:r>
            </a:p>
          </p:txBody>
        </p:sp>
      </p:grpSp>
      <p:sp>
        <p:nvSpPr>
          <p:cNvPr id="813" name="TextBox 10"/>
          <p:cNvSpPr txBox="1"/>
          <p:nvPr/>
        </p:nvSpPr>
        <p:spPr>
          <a:xfrm>
            <a:off x="8300511" y="3840107"/>
            <a:ext cx="1475491" cy="238848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1219140">
              <a:defRPr/>
            </a:pPr>
            <a:r>
              <a:rPr lang="ru-RU" sz="952" kern="0" dirty="0">
                <a:solidFill>
                  <a:prstClr val="black"/>
                </a:solidFill>
              </a:rPr>
              <a:t>Тогучинский р-он</a:t>
            </a:r>
          </a:p>
        </p:txBody>
      </p:sp>
      <p:grpSp>
        <p:nvGrpSpPr>
          <p:cNvPr id="814" name="Группа 240"/>
          <p:cNvGrpSpPr>
            <a:grpSpLocks/>
          </p:cNvGrpSpPr>
          <p:nvPr/>
        </p:nvGrpSpPr>
        <p:grpSpPr bwMode="auto">
          <a:xfrm>
            <a:off x="8584843" y="3992139"/>
            <a:ext cx="886883" cy="442379"/>
            <a:chOff x="1789803" y="444512"/>
            <a:chExt cx="1293166" cy="827607"/>
          </a:xfrm>
        </p:grpSpPr>
        <p:grpSp>
          <p:nvGrpSpPr>
            <p:cNvPr id="815" name="Группа 446"/>
            <p:cNvGrpSpPr>
              <a:grpSpLocks/>
            </p:cNvGrpSpPr>
            <p:nvPr/>
          </p:nvGrpSpPr>
          <p:grpSpPr bwMode="auto">
            <a:xfrm>
              <a:off x="1789803" y="444512"/>
              <a:ext cx="1091933" cy="418098"/>
              <a:chOff x="1887452" y="3023635"/>
              <a:chExt cx="781328" cy="299001"/>
            </a:xfrm>
          </p:grpSpPr>
          <p:sp>
            <p:nvSpPr>
              <p:cNvPr id="819" name="TextBox 23"/>
              <p:cNvSpPr txBox="1"/>
              <p:nvPr/>
            </p:nvSpPr>
            <p:spPr>
              <a:xfrm>
                <a:off x="2261329" y="3034393"/>
                <a:ext cx="407451" cy="288243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 defTabSz="914377">
                  <a:defRPr/>
                </a:pPr>
                <a:r>
                  <a:rPr lang="ru-RU" sz="800" dirty="0">
                    <a:solidFill>
                      <a:prstClr val="black"/>
                    </a:solidFill>
                    <a:latin typeface="Calibri" panose="020F0502020204030204"/>
                    <a:cs typeface="Arial" charset="0"/>
                  </a:rPr>
                  <a:t>25</a:t>
                </a:r>
              </a:p>
            </p:txBody>
          </p:sp>
          <p:sp>
            <p:nvSpPr>
              <p:cNvPr id="820" name="TextBox 23"/>
              <p:cNvSpPr txBox="1"/>
              <p:nvPr/>
            </p:nvSpPr>
            <p:spPr>
              <a:xfrm>
                <a:off x="1887452" y="3023635"/>
                <a:ext cx="474562" cy="2882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 defTabSz="914377">
                  <a:defRPr/>
                </a:pPr>
                <a:r>
                  <a:rPr lang="ru-RU" sz="800" dirty="0">
                    <a:solidFill>
                      <a:prstClr val="black"/>
                    </a:solidFill>
                    <a:latin typeface="Calibri" panose="020F0502020204030204"/>
                    <a:cs typeface="Arial" charset="0"/>
                  </a:rPr>
                  <a:t>4</a:t>
                </a:r>
              </a:p>
            </p:txBody>
          </p:sp>
        </p:grpSp>
        <p:sp>
          <p:nvSpPr>
            <p:cNvPr id="816" name="Прямоугольник 815"/>
            <p:cNvSpPr/>
            <p:nvPr/>
          </p:nvSpPr>
          <p:spPr>
            <a:xfrm>
              <a:off x="1792888" y="816736"/>
              <a:ext cx="901205" cy="23759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ru-RU" sz="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807</a:t>
              </a:r>
              <a:r>
                <a:rPr lang="en-US" sz="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618</a:t>
              </a:r>
              <a:endPara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7" name="Прямоугольник 816"/>
            <p:cNvSpPr/>
            <p:nvPr/>
          </p:nvSpPr>
          <p:spPr>
            <a:xfrm>
              <a:off x="1792888" y="1050367"/>
              <a:ext cx="1290081" cy="221752"/>
            </a:xfrm>
            <a:prstGeom prst="rect">
              <a:avLst/>
            </a:prstGeom>
            <a:solidFill>
              <a:srgbClr val="ABB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ru-RU" sz="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9851/59130</a:t>
              </a:r>
              <a:endPara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8" name="Скругленный прямоугольник 817"/>
            <p:cNvSpPr/>
            <p:nvPr/>
          </p:nvSpPr>
          <p:spPr>
            <a:xfrm>
              <a:off x="2700266" y="800897"/>
              <a:ext cx="382703" cy="22175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defTabSz="914377">
                <a:defRPr/>
              </a:pPr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65</a:t>
              </a: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9152269" y="4227484"/>
            <a:ext cx="3731743" cy="2680320"/>
            <a:chOff x="9899102" y="3004718"/>
            <a:chExt cx="2798807" cy="201024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9899102" y="3004718"/>
              <a:ext cx="2496773" cy="2010240"/>
              <a:chOff x="10506947" y="2715764"/>
              <a:chExt cx="2496773" cy="2010240"/>
            </a:xfrm>
          </p:grpSpPr>
          <p:grpSp>
            <p:nvGrpSpPr>
              <p:cNvPr id="121" name="Группа 120"/>
              <p:cNvGrpSpPr/>
              <p:nvPr/>
            </p:nvGrpSpPr>
            <p:grpSpPr>
              <a:xfrm>
                <a:off x="10506947" y="2715764"/>
                <a:ext cx="2496773" cy="2010240"/>
                <a:chOff x="6759625" y="5105670"/>
                <a:chExt cx="2496773" cy="1764720"/>
              </a:xfrm>
            </p:grpSpPr>
            <p:sp>
              <p:nvSpPr>
                <p:cNvPr id="123" name="Rectangle 93"/>
                <p:cNvSpPr>
                  <a:spLocks noChangeArrowheads="1"/>
                </p:cNvSpPr>
                <p:nvPr/>
              </p:nvSpPr>
              <p:spPr bwMode="auto">
                <a:xfrm>
                  <a:off x="6759625" y="5134700"/>
                  <a:ext cx="2291068" cy="170547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ru-RU" altLang="ru-RU" sz="160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087051" y="5215784"/>
                  <a:ext cx="1833905" cy="2728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227529" tIns="113767" rIns="227529" bIns="113767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200" b="0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 </a:t>
                  </a:r>
                  <a:r>
                    <a:rPr lang="ru-RU" altLang="ru-RU" sz="1067" b="0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- прогноз нарушения ЛЭП</a:t>
                  </a:r>
                </a:p>
              </p:txBody>
            </p:sp>
            <p:sp>
              <p:nvSpPr>
                <p:cNvPr id="125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043418" y="5105670"/>
                  <a:ext cx="1606384" cy="2728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227529" tIns="113767" rIns="227529" bIns="113767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200" i="1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Условные обозначения</a:t>
                  </a:r>
                </a:p>
              </p:txBody>
            </p:sp>
            <p:sp>
              <p:nvSpPr>
                <p:cNvPr id="126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187581" y="6232909"/>
                  <a:ext cx="1609849" cy="3133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227529" tIns="113767" rIns="227529" bIns="113767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ru-RU" altLang="ru-RU" sz="16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7" name="TextBox 10"/>
                <p:cNvSpPr txBox="1"/>
                <p:nvPr/>
              </p:nvSpPr>
              <p:spPr>
                <a:xfrm>
                  <a:off x="6759625" y="6637333"/>
                  <a:ext cx="919351" cy="168909"/>
                </a:xfrm>
                <a:prstGeom prst="rect">
                  <a:avLst/>
                </a:prstGeom>
                <a:solidFill>
                  <a:schemeClr val="bg1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algn="ctr">
                    <a:defRPr sz="7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l">
                    <a:defRPr/>
                  </a:pPr>
                  <a:r>
                    <a:rPr lang="ru-RU" sz="1067" dirty="0">
                      <a:solidFill>
                        <a:prstClr val="black"/>
                      </a:solidFill>
                    </a:rPr>
                    <a:t>Славянский</a:t>
                  </a:r>
                </a:p>
              </p:txBody>
            </p:sp>
            <p:sp>
              <p:nvSpPr>
                <p:cNvPr id="128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100204" y="5552788"/>
                  <a:ext cx="1994240" cy="2593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227529" tIns="113767" rIns="227529" bIns="113767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67" b="0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- количество осадков, мм за 24 ч</a:t>
                  </a:r>
                </a:p>
              </p:txBody>
            </p:sp>
            <p:sp>
              <p:nvSpPr>
                <p:cNvPr id="129" name="TextBox 23"/>
                <p:cNvSpPr txBox="1"/>
                <p:nvPr/>
              </p:nvSpPr>
              <p:spPr>
                <a:xfrm>
                  <a:off x="6816617" y="5566676"/>
                  <a:ext cx="384560" cy="249965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algn="ctr">
                    <a:defRPr sz="1000" b="1"/>
                  </a:lvl1pPr>
                </a:lstStyle>
                <a:p>
                  <a:pPr>
                    <a:defRPr/>
                  </a:pPr>
                  <a:r>
                    <a:rPr lang="ru-RU" sz="1867" dirty="0">
                      <a:solidFill>
                        <a:prstClr val="black"/>
                      </a:solidFill>
                    </a:rPr>
                    <a:t>20</a:t>
                  </a:r>
                </a:p>
              </p:txBody>
            </p:sp>
            <p:sp>
              <p:nvSpPr>
                <p:cNvPr id="130" name="Полилиния 129"/>
                <p:cNvSpPr/>
                <p:nvPr/>
              </p:nvSpPr>
              <p:spPr>
                <a:xfrm>
                  <a:off x="6844715" y="5281688"/>
                  <a:ext cx="324905" cy="204788"/>
                </a:xfrm>
                <a:custGeom>
                  <a:avLst/>
                  <a:gdLst>
                    <a:gd name="connsiteX0" fmla="*/ 42863 w 324905"/>
                    <a:gd name="connsiteY0" fmla="*/ 28575 h 204788"/>
                    <a:gd name="connsiteX1" fmla="*/ 47625 w 324905"/>
                    <a:gd name="connsiteY1" fmla="*/ 4763 h 204788"/>
                    <a:gd name="connsiteX2" fmla="*/ 61913 w 324905"/>
                    <a:gd name="connsiteY2" fmla="*/ 0 h 204788"/>
                    <a:gd name="connsiteX3" fmla="*/ 95250 w 324905"/>
                    <a:gd name="connsiteY3" fmla="*/ 4763 h 204788"/>
                    <a:gd name="connsiteX4" fmla="*/ 200025 w 324905"/>
                    <a:gd name="connsiteY4" fmla="*/ 9525 h 204788"/>
                    <a:gd name="connsiteX5" fmla="*/ 252413 w 324905"/>
                    <a:gd name="connsiteY5" fmla="*/ 14288 h 204788"/>
                    <a:gd name="connsiteX6" fmla="*/ 280988 w 324905"/>
                    <a:gd name="connsiteY6" fmla="*/ 23813 h 204788"/>
                    <a:gd name="connsiteX7" fmla="*/ 285750 w 324905"/>
                    <a:gd name="connsiteY7" fmla="*/ 52388 h 204788"/>
                    <a:gd name="connsiteX8" fmla="*/ 300038 w 324905"/>
                    <a:gd name="connsiteY8" fmla="*/ 57150 h 204788"/>
                    <a:gd name="connsiteX9" fmla="*/ 314325 w 324905"/>
                    <a:gd name="connsiteY9" fmla="*/ 66675 h 204788"/>
                    <a:gd name="connsiteX10" fmla="*/ 323850 w 324905"/>
                    <a:gd name="connsiteY10" fmla="*/ 80963 h 204788"/>
                    <a:gd name="connsiteX11" fmla="*/ 319088 w 324905"/>
                    <a:gd name="connsiteY11" fmla="*/ 180975 h 204788"/>
                    <a:gd name="connsiteX12" fmla="*/ 300038 w 324905"/>
                    <a:gd name="connsiteY12" fmla="*/ 185738 h 204788"/>
                    <a:gd name="connsiteX13" fmla="*/ 228600 w 324905"/>
                    <a:gd name="connsiteY13" fmla="*/ 190500 h 204788"/>
                    <a:gd name="connsiteX14" fmla="*/ 209550 w 324905"/>
                    <a:gd name="connsiteY14" fmla="*/ 195263 h 204788"/>
                    <a:gd name="connsiteX15" fmla="*/ 185738 w 324905"/>
                    <a:gd name="connsiteY15" fmla="*/ 200025 h 204788"/>
                    <a:gd name="connsiteX16" fmla="*/ 171450 w 324905"/>
                    <a:gd name="connsiteY16" fmla="*/ 204788 h 204788"/>
                    <a:gd name="connsiteX17" fmla="*/ 152400 w 324905"/>
                    <a:gd name="connsiteY17" fmla="*/ 190500 h 204788"/>
                    <a:gd name="connsiteX18" fmla="*/ 138113 w 324905"/>
                    <a:gd name="connsiteY18" fmla="*/ 180975 h 204788"/>
                    <a:gd name="connsiteX19" fmla="*/ 123825 w 324905"/>
                    <a:gd name="connsiteY19" fmla="*/ 166688 h 204788"/>
                    <a:gd name="connsiteX20" fmla="*/ 95250 w 324905"/>
                    <a:gd name="connsiteY20" fmla="*/ 152400 h 204788"/>
                    <a:gd name="connsiteX21" fmla="*/ 42863 w 324905"/>
                    <a:gd name="connsiteY21" fmla="*/ 147638 h 204788"/>
                    <a:gd name="connsiteX22" fmla="*/ 14288 w 324905"/>
                    <a:gd name="connsiteY22" fmla="*/ 133350 h 204788"/>
                    <a:gd name="connsiteX23" fmla="*/ 4763 w 324905"/>
                    <a:gd name="connsiteY23" fmla="*/ 119063 h 204788"/>
                    <a:gd name="connsiteX24" fmla="*/ 0 w 324905"/>
                    <a:gd name="connsiteY24" fmla="*/ 104775 h 204788"/>
                    <a:gd name="connsiteX25" fmla="*/ 19050 w 324905"/>
                    <a:gd name="connsiteY25" fmla="*/ 42863 h 204788"/>
                    <a:gd name="connsiteX26" fmla="*/ 42863 w 324905"/>
                    <a:gd name="connsiteY26" fmla="*/ 28575 h 204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24905" h="204788">
                      <a:moveTo>
                        <a:pt x="42863" y="28575"/>
                      </a:moveTo>
                      <a:cubicBezTo>
                        <a:pt x="44450" y="20638"/>
                        <a:pt x="43135" y="11498"/>
                        <a:pt x="47625" y="4763"/>
                      </a:cubicBezTo>
                      <a:cubicBezTo>
                        <a:pt x="50410" y="586"/>
                        <a:pt x="56893" y="0"/>
                        <a:pt x="61913" y="0"/>
                      </a:cubicBezTo>
                      <a:cubicBezTo>
                        <a:pt x="73138" y="0"/>
                        <a:pt x="84138" y="3175"/>
                        <a:pt x="95250" y="4763"/>
                      </a:cubicBezTo>
                      <a:cubicBezTo>
                        <a:pt x="147969" y="22336"/>
                        <a:pt x="113804" y="14914"/>
                        <a:pt x="200025" y="9525"/>
                      </a:cubicBezTo>
                      <a:cubicBezTo>
                        <a:pt x="217488" y="11113"/>
                        <a:pt x="235145" y="11241"/>
                        <a:pt x="252413" y="14288"/>
                      </a:cubicBezTo>
                      <a:cubicBezTo>
                        <a:pt x="262300" y="16033"/>
                        <a:pt x="280988" y="23813"/>
                        <a:pt x="280988" y="23813"/>
                      </a:cubicBezTo>
                      <a:cubicBezTo>
                        <a:pt x="282575" y="33338"/>
                        <a:pt x="280959" y="44004"/>
                        <a:pt x="285750" y="52388"/>
                      </a:cubicBezTo>
                      <a:cubicBezTo>
                        <a:pt x="288241" y="56747"/>
                        <a:pt x="295548" y="54905"/>
                        <a:pt x="300038" y="57150"/>
                      </a:cubicBezTo>
                      <a:cubicBezTo>
                        <a:pt x="305157" y="59710"/>
                        <a:pt x="309563" y="63500"/>
                        <a:pt x="314325" y="66675"/>
                      </a:cubicBezTo>
                      <a:cubicBezTo>
                        <a:pt x="317500" y="71438"/>
                        <a:pt x="323612" y="75244"/>
                        <a:pt x="323850" y="80963"/>
                      </a:cubicBezTo>
                      <a:cubicBezTo>
                        <a:pt x="325240" y="114309"/>
                        <a:pt x="326484" y="148430"/>
                        <a:pt x="319088" y="180975"/>
                      </a:cubicBezTo>
                      <a:cubicBezTo>
                        <a:pt x="317637" y="187358"/>
                        <a:pt x="306548" y="185053"/>
                        <a:pt x="300038" y="185738"/>
                      </a:cubicBezTo>
                      <a:cubicBezTo>
                        <a:pt x="276304" y="188236"/>
                        <a:pt x="252413" y="188913"/>
                        <a:pt x="228600" y="190500"/>
                      </a:cubicBezTo>
                      <a:cubicBezTo>
                        <a:pt x="222250" y="192088"/>
                        <a:pt x="215940" y="193843"/>
                        <a:pt x="209550" y="195263"/>
                      </a:cubicBezTo>
                      <a:cubicBezTo>
                        <a:pt x="201648" y="197019"/>
                        <a:pt x="193591" y="198062"/>
                        <a:pt x="185738" y="200025"/>
                      </a:cubicBezTo>
                      <a:cubicBezTo>
                        <a:pt x="180868" y="201243"/>
                        <a:pt x="176213" y="203200"/>
                        <a:pt x="171450" y="204788"/>
                      </a:cubicBezTo>
                      <a:cubicBezTo>
                        <a:pt x="165100" y="200025"/>
                        <a:pt x="158859" y="195114"/>
                        <a:pt x="152400" y="190500"/>
                      </a:cubicBezTo>
                      <a:cubicBezTo>
                        <a:pt x="147743" y="187173"/>
                        <a:pt x="142510" y="184639"/>
                        <a:pt x="138113" y="180975"/>
                      </a:cubicBezTo>
                      <a:cubicBezTo>
                        <a:pt x="132939" y="176663"/>
                        <a:pt x="128999" y="171000"/>
                        <a:pt x="123825" y="166688"/>
                      </a:cubicBezTo>
                      <a:cubicBezTo>
                        <a:pt x="116019" y="160183"/>
                        <a:pt x="105619" y="153881"/>
                        <a:pt x="95250" y="152400"/>
                      </a:cubicBezTo>
                      <a:cubicBezTo>
                        <a:pt x="77892" y="149920"/>
                        <a:pt x="60325" y="149225"/>
                        <a:pt x="42863" y="147638"/>
                      </a:cubicBezTo>
                      <a:cubicBezTo>
                        <a:pt x="31242" y="143764"/>
                        <a:pt x="23520" y="142582"/>
                        <a:pt x="14288" y="133350"/>
                      </a:cubicBezTo>
                      <a:cubicBezTo>
                        <a:pt x="10241" y="129303"/>
                        <a:pt x="7323" y="124182"/>
                        <a:pt x="4763" y="119063"/>
                      </a:cubicBezTo>
                      <a:cubicBezTo>
                        <a:pt x="2518" y="114573"/>
                        <a:pt x="1588" y="109538"/>
                        <a:pt x="0" y="104775"/>
                      </a:cubicBezTo>
                      <a:cubicBezTo>
                        <a:pt x="5433" y="50448"/>
                        <a:pt x="-6518" y="68431"/>
                        <a:pt x="19050" y="42863"/>
                      </a:cubicBezTo>
                      <a:lnTo>
                        <a:pt x="42863" y="28575"/>
                      </a:lnTo>
                      <a:close/>
                    </a:path>
                  </a:pathLst>
                </a:custGeom>
                <a:solidFill>
                  <a:srgbClr val="FF0000">
                    <a:alpha val="40000"/>
                  </a:srgb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ru-RU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1" name="TextBox 23"/>
                <p:cNvSpPr txBox="1"/>
                <p:nvPr/>
              </p:nvSpPr>
              <p:spPr>
                <a:xfrm>
                  <a:off x="6817482" y="5841624"/>
                  <a:ext cx="410153" cy="249965"/>
                </a:xfrm>
                <a:prstGeom prst="rect">
                  <a:avLst/>
                </a:prstGeom>
                <a:solidFill>
                  <a:srgbClr val="FF9900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algn="ctr">
                    <a:defRPr sz="1000" b="1"/>
                  </a:lvl1pPr>
                </a:lstStyle>
                <a:p>
                  <a:pPr>
                    <a:defRPr/>
                  </a:pPr>
                  <a:r>
                    <a:rPr lang="ru-RU" sz="1867" dirty="0">
                      <a:solidFill>
                        <a:prstClr val="black"/>
                      </a:solidFill>
                    </a:rPr>
                    <a:t>15</a:t>
                  </a:r>
                </a:p>
              </p:txBody>
            </p:sp>
            <p:sp>
              <p:nvSpPr>
                <p:cNvPr id="132" name="Прямоугольник 131"/>
                <p:cNvSpPr/>
                <p:nvPr/>
              </p:nvSpPr>
              <p:spPr>
                <a:xfrm>
                  <a:off x="6830521" y="6159557"/>
                  <a:ext cx="527227" cy="13816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ru-RU" sz="12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321/20</a:t>
                  </a:r>
                </a:p>
              </p:txBody>
            </p:sp>
            <p:sp>
              <p:nvSpPr>
                <p:cNvPr id="133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57748" y="6611002"/>
                  <a:ext cx="1831079" cy="2593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227529" tIns="113767" rIns="227529" bIns="113767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67" b="0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- муниципальное образование</a:t>
                  </a:r>
                </a:p>
              </p:txBody>
            </p:sp>
            <p:sp>
              <p:nvSpPr>
                <p:cNvPr id="134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144025" y="5822778"/>
                  <a:ext cx="1831079" cy="2593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227529" tIns="113767" rIns="227529" bIns="113767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67" b="0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- порывы ветра, м</a:t>
                  </a:r>
                  <a:r>
                    <a:rPr lang="en-US" altLang="ru-RU" sz="1067" b="0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/</a:t>
                  </a:r>
                  <a:r>
                    <a:rPr lang="ru-RU" altLang="ru-RU" sz="1067" b="0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с</a:t>
                  </a:r>
                </a:p>
              </p:txBody>
            </p:sp>
            <p:sp>
              <p:nvSpPr>
                <p:cNvPr id="135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080209" y="5379643"/>
                  <a:ext cx="1896493" cy="3133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227529" tIns="113767" rIns="227529" bIns="113767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600" b="0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 </a:t>
                  </a:r>
                  <a:r>
                    <a:rPr lang="ru-RU" altLang="ru-RU" sz="1067" b="0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- линии электропередач 110 кВт</a:t>
                  </a:r>
                </a:p>
              </p:txBody>
            </p:sp>
            <p:cxnSp>
              <p:nvCxnSpPr>
                <p:cNvPr id="136" name="Прямая соединительная линия 135"/>
                <p:cNvCxnSpPr/>
                <p:nvPr/>
              </p:nvCxnSpPr>
              <p:spPr>
                <a:xfrm>
                  <a:off x="6869432" y="5536334"/>
                  <a:ext cx="275997" cy="0"/>
                </a:xfrm>
                <a:prstGeom prst="line">
                  <a:avLst/>
                </a:prstGeom>
                <a:ln w="381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57748" y="6084969"/>
                  <a:ext cx="1898650" cy="2593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227529" tIns="113767" rIns="227529" bIns="113767">
                  <a:spAutoFit/>
                </a:bodyPr>
                <a:lstStyle>
                  <a:lvl1pPr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67" kern="0" dirty="0">
                      <a:solidFill>
                        <a:srgbClr val="000000"/>
                      </a:solidFill>
                      <a:latin typeface="Times New Roman" pitchFamily="18" charset="0"/>
                    </a:rPr>
                    <a:t>- </a:t>
                  </a:r>
                  <a:r>
                    <a:rPr lang="ru-RU" altLang="ru-RU" sz="1067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rPr>
                    <a:t>протяженность ЛЭП/ТП (шт.)</a:t>
                  </a:r>
                </a:p>
              </p:txBody>
            </p:sp>
          </p:grpSp>
          <p:sp>
            <p:nvSpPr>
              <p:cNvPr id="138" name="Скругленный прямоугольник 137"/>
              <p:cNvSpPr/>
              <p:nvPr/>
            </p:nvSpPr>
            <p:spPr>
              <a:xfrm>
                <a:off x="10691851" y="4308673"/>
                <a:ext cx="266528" cy="18874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1067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60%</a:t>
                </a:r>
              </a:p>
            </p:txBody>
          </p:sp>
          <p:sp>
            <p:nvSpPr>
              <p:cNvPr id="139" name="Text Box 97"/>
              <p:cNvSpPr txBox="1">
                <a:spLocks noChangeArrowheads="1"/>
              </p:cNvSpPr>
              <p:nvPr/>
            </p:nvSpPr>
            <p:spPr bwMode="auto">
              <a:xfrm>
                <a:off x="10958379" y="4244430"/>
                <a:ext cx="1928271" cy="2618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42587" tIns="71296" rIns="142587" bIns="7129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425427">
                  <a:defRPr/>
                </a:pPr>
                <a:r>
                  <a:rPr lang="ru-RU" altLang="ru-RU" sz="1333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altLang="ru-RU" sz="1067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износ электроэнергетических систем </a:t>
                </a:r>
              </a:p>
            </p:txBody>
          </p:sp>
          <p:sp>
            <p:nvSpPr>
              <p:cNvPr id="140" name="Прямоугольник 139"/>
              <p:cNvSpPr/>
              <p:nvPr/>
            </p:nvSpPr>
            <p:spPr>
              <a:xfrm>
                <a:off x="10568960" y="4131282"/>
                <a:ext cx="677862" cy="146843"/>
              </a:xfrm>
              <a:prstGeom prst="rect">
                <a:avLst/>
              </a:prstGeom>
              <a:solidFill>
                <a:srgbClr val="92D05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121912" tIns="60956" rIns="121912" bIns="60956" anchor="ctr"/>
              <a:lstStyle/>
              <a:p>
                <a:pPr algn="ctr"/>
                <a:r>
                  <a:rPr lang="ru-RU" sz="933" kern="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159/1033</a:t>
                </a:r>
              </a:p>
            </p:txBody>
          </p:sp>
        </p:grpSp>
        <p:sp>
          <p:nvSpPr>
            <p:cNvPr id="141" name="Text Box 97"/>
            <p:cNvSpPr txBox="1">
              <a:spLocks noChangeArrowheads="1"/>
            </p:cNvSpPr>
            <p:nvPr/>
          </p:nvSpPr>
          <p:spPr bwMode="auto">
            <a:xfrm>
              <a:off x="10589475" y="4339772"/>
              <a:ext cx="2108434" cy="295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227524" tIns="113764" rIns="227524" bIns="11376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1067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821" name="TextBox 10"/>
          <p:cNvSpPr txBox="1"/>
          <p:nvPr/>
        </p:nvSpPr>
        <p:spPr>
          <a:xfrm>
            <a:off x="7447229" y="4428848"/>
            <a:ext cx="1475491" cy="23884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1219140">
              <a:defRPr/>
            </a:pPr>
            <a:r>
              <a:rPr lang="ru-RU" sz="952" dirty="0">
                <a:solidFill>
                  <a:prstClr val="black"/>
                </a:solidFill>
              </a:rPr>
              <a:t>Искитимский р-он</a:t>
            </a:r>
          </a:p>
        </p:txBody>
      </p:sp>
      <p:grpSp>
        <p:nvGrpSpPr>
          <p:cNvPr id="822" name="Группа 216"/>
          <p:cNvGrpSpPr>
            <a:grpSpLocks/>
          </p:cNvGrpSpPr>
          <p:nvPr/>
        </p:nvGrpSpPr>
        <p:grpSpPr bwMode="auto">
          <a:xfrm>
            <a:off x="7706451" y="4592076"/>
            <a:ext cx="872067" cy="444502"/>
            <a:chOff x="1789803" y="444513"/>
            <a:chExt cx="1293166" cy="827606"/>
          </a:xfrm>
        </p:grpSpPr>
        <p:grpSp>
          <p:nvGrpSpPr>
            <p:cNvPr id="823" name="Группа 446"/>
            <p:cNvGrpSpPr>
              <a:grpSpLocks/>
            </p:cNvGrpSpPr>
            <p:nvPr/>
          </p:nvGrpSpPr>
          <p:grpSpPr bwMode="auto">
            <a:xfrm>
              <a:off x="1789803" y="444513"/>
              <a:ext cx="1150023" cy="416171"/>
              <a:chOff x="1887452" y="3023636"/>
              <a:chExt cx="822894" cy="297623"/>
            </a:xfrm>
          </p:grpSpPr>
          <p:sp>
            <p:nvSpPr>
              <p:cNvPr id="827" name="TextBox 23"/>
              <p:cNvSpPr txBox="1"/>
              <p:nvPr/>
            </p:nvSpPr>
            <p:spPr>
              <a:xfrm>
                <a:off x="2261329" y="3034393"/>
                <a:ext cx="449017" cy="286866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 defTabSz="914377">
                  <a:defRPr/>
                </a:pPr>
                <a:r>
                  <a:rPr lang="ru-RU" sz="800" dirty="0">
                    <a:solidFill>
                      <a:prstClr val="black"/>
                    </a:solidFill>
                    <a:latin typeface="Calibri" panose="020F0502020204030204"/>
                    <a:cs typeface="Arial" charset="0"/>
                  </a:rPr>
                  <a:t>25</a:t>
                </a:r>
              </a:p>
            </p:txBody>
          </p:sp>
          <p:sp>
            <p:nvSpPr>
              <p:cNvPr id="828" name="TextBox 23"/>
              <p:cNvSpPr txBox="1"/>
              <p:nvPr/>
            </p:nvSpPr>
            <p:spPr>
              <a:xfrm>
                <a:off x="1887452" y="3023636"/>
                <a:ext cx="474563" cy="28686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 defTabSz="914377">
                  <a:defRPr/>
                </a:pPr>
                <a:r>
                  <a:rPr lang="ru-RU" sz="800" dirty="0">
                    <a:solidFill>
                      <a:prstClr val="black"/>
                    </a:solidFill>
                    <a:latin typeface="Calibri" panose="020F0502020204030204"/>
                    <a:cs typeface="Arial" charset="0"/>
                  </a:rPr>
                  <a:t>4</a:t>
                </a:r>
              </a:p>
            </p:txBody>
          </p:sp>
        </p:grpSp>
        <p:sp>
          <p:nvSpPr>
            <p:cNvPr id="824" name="Прямоугольник 823"/>
            <p:cNvSpPr/>
            <p:nvPr/>
          </p:nvSpPr>
          <p:spPr>
            <a:xfrm>
              <a:off x="1792943" y="818910"/>
              <a:ext cx="900821" cy="23645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ru-RU" sz="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685</a:t>
              </a:r>
              <a:r>
                <a:rPr lang="en-US" sz="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630</a:t>
              </a:r>
              <a:endPara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5" name="Прямоугольник 824"/>
            <p:cNvSpPr/>
            <p:nvPr/>
          </p:nvSpPr>
          <p:spPr>
            <a:xfrm>
              <a:off x="1792943" y="1051425"/>
              <a:ext cx="1290026" cy="220694"/>
            </a:xfrm>
            <a:prstGeom prst="rect">
              <a:avLst/>
            </a:prstGeom>
            <a:solidFill>
              <a:srgbClr val="ABB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ru-RU" sz="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10185/70822</a:t>
              </a:r>
              <a:endPara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6" name="Скругленный прямоугольник 825"/>
            <p:cNvSpPr/>
            <p:nvPr/>
          </p:nvSpPr>
          <p:spPr>
            <a:xfrm>
              <a:off x="2700041" y="799204"/>
              <a:ext cx="382928" cy="22463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defTabSz="914377">
                <a:defRPr/>
              </a:pPr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</a:p>
          </p:txBody>
        </p:sp>
      </p:grpSp>
      <p:sp>
        <p:nvSpPr>
          <p:cNvPr id="829" name="TextBox 10"/>
          <p:cNvSpPr txBox="1"/>
          <p:nvPr/>
        </p:nvSpPr>
        <p:spPr>
          <a:xfrm>
            <a:off x="7497949" y="5029015"/>
            <a:ext cx="1475491" cy="23884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1219140">
              <a:defRPr/>
            </a:pPr>
            <a:r>
              <a:rPr lang="ru-RU" sz="952" dirty="0">
                <a:solidFill>
                  <a:prstClr val="black"/>
                </a:solidFill>
              </a:rPr>
              <a:t>Черепановский р-он</a:t>
            </a:r>
          </a:p>
        </p:txBody>
      </p:sp>
      <p:grpSp>
        <p:nvGrpSpPr>
          <p:cNvPr id="830" name="Группа 224"/>
          <p:cNvGrpSpPr>
            <a:grpSpLocks/>
          </p:cNvGrpSpPr>
          <p:nvPr/>
        </p:nvGrpSpPr>
        <p:grpSpPr bwMode="auto">
          <a:xfrm>
            <a:off x="7800631" y="5247035"/>
            <a:ext cx="884767" cy="444502"/>
            <a:chOff x="1789803" y="444513"/>
            <a:chExt cx="1293166" cy="827606"/>
          </a:xfrm>
        </p:grpSpPr>
        <p:grpSp>
          <p:nvGrpSpPr>
            <p:cNvPr id="831" name="Группа 446"/>
            <p:cNvGrpSpPr>
              <a:grpSpLocks/>
            </p:cNvGrpSpPr>
            <p:nvPr/>
          </p:nvGrpSpPr>
          <p:grpSpPr bwMode="auto">
            <a:xfrm>
              <a:off x="1789803" y="444513"/>
              <a:ext cx="1132224" cy="416171"/>
              <a:chOff x="1887452" y="3023636"/>
              <a:chExt cx="810158" cy="297623"/>
            </a:xfrm>
          </p:grpSpPr>
          <p:sp>
            <p:nvSpPr>
              <p:cNvPr id="835" name="TextBox 23"/>
              <p:cNvSpPr txBox="1"/>
              <p:nvPr/>
            </p:nvSpPr>
            <p:spPr>
              <a:xfrm>
                <a:off x="2261330" y="3034393"/>
                <a:ext cx="436280" cy="286866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 defTabSz="914377">
                  <a:defRPr/>
                </a:pPr>
                <a:r>
                  <a:rPr lang="ru-RU" sz="800" dirty="0">
                    <a:solidFill>
                      <a:prstClr val="black"/>
                    </a:solidFill>
                    <a:latin typeface="Calibri" panose="020F0502020204030204"/>
                    <a:cs typeface="Arial" charset="0"/>
                  </a:rPr>
                  <a:t>25</a:t>
                </a:r>
              </a:p>
            </p:txBody>
          </p:sp>
          <p:sp>
            <p:nvSpPr>
              <p:cNvPr id="836" name="TextBox 23"/>
              <p:cNvSpPr txBox="1"/>
              <p:nvPr/>
            </p:nvSpPr>
            <p:spPr>
              <a:xfrm>
                <a:off x="1887452" y="3023636"/>
                <a:ext cx="474564" cy="28686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 defTabSz="914377">
                  <a:defRPr/>
                </a:pPr>
                <a:r>
                  <a:rPr lang="ru-RU" sz="800" dirty="0">
                    <a:solidFill>
                      <a:prstClr val="black"/>
                    </a:solidFill>
                    <a:latin typeface="Calibri" panose="020F0502020204030204"/>
                    <a:cs typeface="Arial" charset="0"/>
                  </a:rPr>
                  <a:t>4</a:t>
                </a:r>
              </a:p>
            </p:txBody>
          </p:sp>
        </p:grpSp>
        <p:sp>
          <p:nvSpPr>
            <p:cNvPr id="832" name="Прямоугольник 831"/>
            <p:cNvSpPr/>
            <p:nvPr/>
          </p:nvSpPr>
          <p:spPr>
            <a:xfrm>
              <a:off x="1792898" y="818908"/>
              <a:ext cx="900265" cy="23645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ru-RU" sz="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444</a:t>
              </a:r>
              <a:r>
                <a:rPr lang="en-US" sz="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494</a:t>
              </a:r>
              <a:endPara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3" name="Прямоугольник 832"/>
            <p:cNvSpPr/>
            <p:nvPr/>
          </p:nvSpPr>
          <p:spPr>
            <a:xfrm>
              <a:off x="1792898" y="1051425"/>
              <a:ext cx="1290071" cy="220694"/>
            </a:xfrm>
            <a:prstGeom prst="rect">
              <a:avLst/>
            </a:prstGeom>
            <a:solidFill>
              <a:srgbClr val="ABB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ru-RU" sz="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7092/50800</a:t>
              </a:r>
              <a:endPara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4" name="Скругленный прямоугольник 833"/>
            <p:cNvSpPr/>
            <p:nvPr/>
          </p:nvSpPr>
          <p:spPr>
            <a:xfrm>
              <a:off x="2699350" y="799204"/>
              <a:ext cx="383619" cy="22463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defTabSz="914377">
                <a:defRPr/>
              </a:pPr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</a:p>
          </p:txBody>
        </p:sp>
      </p:grpSp>
      <p:grpSp>
        <p:nvGrpSpPr>
          <p:cNvPr id="97" name="Группа 96"/>
          <p:cNvGrpSpPr/>
          <p:nvPr/>
        </p:nvGrpSpPr>
        <p:grpSpPr>
          <a:xfrm>
            <a:off x="11461147" y="128770"/>
            <a:ext cx="572897" cy="549371"/>
            <a:chOff x="11467356" y="61730"/>
            <a:chExt cx="625999" cy="526433"/>
          </a:xfrm>
        </p:grpSpPr>
        <p:sp>
          <p:nvSpPr>
            <p:cNvPr id="98" name="Oval 44"/>
            <p:cNvSpPr>
              <a:spLocks noChangeArrowheads="1"/>
            </p:cNvSpPr>
            <p:nvPr/>
          </p:nvSpPr>
          <p:spPr bwMode="auto">
            <a:xfrm>
              <a:off x="11467356" y="61730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9" name="Oval 45"/>
            <p:cNvSpPr>
              <a:spLocks noChangeArrowheads="1"/>
            </p:cNvSpPr>
            <p:nvPr/>
          </p:nvSpPr>
          <p:spPr bwMode="auto">
            <a:xfrm>
              <a:off x="11481946" y="68192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0" name="Oval 46"/>
            <p:cNvSpPr>
              <a:spLocks noChangeArrowheads="1"/>
            </p:cNvSpPr>
            <p:nvPr/>
          </p:nvSpPr>
          <p:spPr bwMode="auto">
            <a:xfrm>
              <a:off x="11557375" y="134660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1" name="Oval 47"/>
            <p:cNvSpPr>
              <a:spLocks noChangeArrowheads="1"/>
            </p:cNvSpPr>
            <p:nvPr/>
          </p:nvSpPr>
          <p:spPr bwMode="auto">
            <a:xfrm>
              <a:off x="11569487" y="145276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2" name="Freeform 48"/>
            <p:cNvSpPr>
              <a:spLocks noEditPoints="1"/>
            </p:cNvSpPr>
            <p:nvPr/>
          </p:nvSpPr>
          <p:spPr bwMode="auto">
            <a:xfrm>
              <a:off x="11606651" y="82963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ru-RU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03" name="Picture 49" descr="original_metal_w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91510" y="251440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AutoShape 50"/>
            <p:cNvSpPr>
              <a:spLocks noChangeArrowheads="1"/>
            </p:cNvSpPr>
            <p:nvPr/>
          </p:nvSpPr>
          <p:spPr bwMode="auto">
            <a:xfrm>
              <a:off x="11519110" y="177125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ru-RU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05" name="Group 51"/>
            <p:cNvGrpSpPr>
              <a:grpSpLocks/>
            </p:cNvGrpSpPr>
            <p:nvPr/>
          </p:nvGrpSpPr>
          <p:grpSpPr bwMode="auto">
            <a:xfrm>
              <a:off x="11698871" y="134429"/>
              <a:ext cx="161042" cy="177940"/>
              <a:chOff x="3374" y="926"/>
              <a:chExt cx="585" cy="771"/>
            </a:xfrm>
          </p:grpSpPr>
          <p:sp>
            <p:nvSpPr>
              <p:cNvPr id="113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1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2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3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4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5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6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7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8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9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0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1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2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3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4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5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6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7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8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9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0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1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2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3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4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5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6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7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8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9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0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1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2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3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4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5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6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7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8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9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0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1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2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3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4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5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6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7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8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9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0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1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2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3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4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6" name="Freeform 403"/>
            <p:cNvSpPr>
              <a:spLocks noEditPoints="1"/>
            </p:cNvSpPr>
            <p:nvPr/>
          </p:nvSpPr>
          <p:spPr bwMode="auto">
            <a:xfrm>
              <a:off x="11606651" y="468844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ru-RU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07" name="Group 404"/>
            <p:cNvGrpSpPr>
              <a:grpSpLocks/>
            </p:cNvGrpSpPr>
            <p:nvPr/>
          </p:nvGrpSpPr>
          <p:grpSpPr bwMode="auto">
            <a:xfrm>
              <a:off x="11581875" y="197435"/>
              <a:ext cx="399990" cy="272794"/>
              <a:chOff x="4423" y="1252"/>
              <a:chExt cx="1453" cy="1182"/>
            </a:xfrm>
          </p:grpSpPr>
          <p:sp>
            <p:nvSpPr>
              <p:cNvPr id="110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8" name="Oval 408"/>
            <p:cNvSpPr>
              <a:spLocks noChangeArrowheads="1"/>
            </p:cNvSpPr>
            <p:nvPr/>
          </p:nvSpPr>
          <p:spPr bwMode="auto">
            <a:xfrm>
              <a:off x="12021781" y="325523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9" name="Oval 409"/>
            <p:cNvSpPr>
              <a:spLocks noChangeArrowheads="1"/>
            </p:cNvSpPr>
            <p:nvPr/>
          </p:nvSpPr>
          <p:spPr bwMode="auto">
            <a:xfrm>
              <a:off x="11495160" y="322985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709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8" t="18500" r="1962" b="6686"/>
          <a:stretch/>
        </p:blipFill>
        <p:spPr bwMode="auto">
          <a:xfrm>
            <a:off x="-21833" y="304298"/>
            <a:ext cx="12226809" cy="654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0" name="Рисунок 2039"/>
          <p:cNvPicPr>
            <a:picLocks noChangeAspect="1"/>
          </p:cNvPicPr>
          <p:nvPr/>
        </p:nvPicPr>
        <p:blipFill rotWithShape="1">
          <a:blip r:embed="rId6"/>
          <a:srcRect l="6885" t="13825" r="60040" b="11610"/>
          <a:stretch/>
        </p:blipFill>
        <p:spPr>
          <a:xfrm>
            <a:off x="9017682" y="517567"/>
            <a:ext cx="3211005" cy="2784757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2" name="TextBox 23"/>
          <p:cNvSpPr txBox="1"/>
          <p:nvPr/>
        </p:nvSpPr>
        <p:spPr>
          <a:xfrm>
            <a:off x="2019727" y="1236297"/>
            <a:ext cx="1007788" cy="400108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39" tIns="45719" rIns="91439" bIns="4571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2000" dirty="0"/>
              <a:t>25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63686" y="1236297"/>
            <a:ext cx="944903" cy="40010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39" tIns="45719" rIns="91439" bIns="4571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2000" dirty="0"/>
              <a:t>4</a:t>
            </a:r>
          </a:p>
        </p:txBody>
      </p:sp>
      <p:sp>
        <p:nvSpPr>
          <p:cNvPr id="24" name="TextBox 10"/>
          <p:cNvSpPr txBox="1"/>
          <p:nvPr/>
        </p:nvSpPr>
        <p:spPr>
          <a:xfrm>
            <a:off x="875972" y="839337"/>
            <a:ext cx="2465233" cy="40010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39" tIns="45719" rIns="91439" bIns="45719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293"/>
            <a:r>
              <a:rPr lang="ru-RU" altLang="ru-RU" sz="2000" dirty="0">
                <a:solidFill>
                  <a:prstClr val="black"/>
                </a:solidFill>
              </a:rPr>
              <a:t>Новосибирский р-н</a:t>
            </a:r>
          </a:p>
        </p:txBody>
      </p:sp>
      <p:sp>
        <p:nvSpPr>
          <p:cNvPr id="606" name="Text Box 2"/>
          <p:cNvSpPr txBox="1">
            <a:spLocks noChangeArrowheads="1"/>
          </p:cNvSpPr>
          <p:nvPr/>
        </p:nvSpPr>
        <p:spPr bwMode="auto">
          <a:xfrm>
            <a:off x="1" y="-1"/>
            <a:ext cx="12204976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ОСАДКАМ И ПОРЫВАМ ВЕТРА НА ТЕРРИТОРИИ</a:t>
            </a:r>
          </a:p>
          <a:p>
            <a:r>
              <a:rPr lang="ru-RU" dirty="0"/>
              <a:t>НОВОСИБИРСКОЙ ОБЛАСТИ М 1 : 25 000 (РИСК НАРУШЕНИЯ ЭНЕРГОСНАБЖЕНИЯ НА 29.10.2019)</a:t>
            </a:r>
          </a:p>
        </p:txBody>
      </p:sp>
      <p:sp>
        <p:nvSpPr>
          <p:cNvPr id="1096" name="Text Box 97"/>
          <p:cNvSpPr txBox="1">
            <a:spLocks noChangeArrowheads="1"/>
          </p:cNvSpPr>
          <p:nvPr/>
        </p:nvSpPr>
        <p:spPr bwMode="auto">
          <a:xfrm>
            <a:off x="10196341" y="6403985"/>
            <a:ext cx="1544952" cy="27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7" tIns="63987" rIns="127967" bIns="6398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33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1097" name="Rectangle 93"/>
          <p:cNvSpPr>
            <a:spLocks noChangeArrowheads="1"/>
          </p:cNvSpPr>
          <p:nvPr/>
        </p:nvSpPr>
        <p:spPr bwMode="auto">
          <a:xfrm>
            <a:off x="9834017" y="4470401"/>
            <a:ext cx="2335881" cy="242823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1" tIns="45719" rIns="91431" bIns="45719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248"/>
            <a:endParaRPr lang="ru-RU" altLang="ru-RU" sz="933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98" name="Text Box 97"/>
          <p:cNvSpPr txBox="1">
            <a:spLocks noChangeArrowheads="1"/>
          </p:cNvSpPr>
          <p:nvPr/>
        </p:nvSpPr>
        <p:spPr bwMode="auto">
          <a:xfrm>
            <a:off x="10225701" y="4541757"/>
            <a:ext cx="1607595" cy="27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7" tIns="63987" rIns="127967" bIns="6398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33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1099" name="Text Box 97"/>
          <p:cNvSpPr txBox="1">
            <a:spLocks noChangeArrowheads="1"/>
          </p:cNvSpPr>
          <p:nvPr/>
        </p:nvSpPr>
        <p:spPr bwMode="auto">
          <a:xfrm>
            <a:off x="10269353" y="6423049"/>
            <a:ext cx="1607595" cy="27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7" tIns="63987" rIns="127967" bIns="6398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ru-RU" altLang="ru-RU" sz="933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00" name="Text Box 97"/>
          <p:cNvSpPr txBox="1">
            <a:spLocks noChangeArrowheads="1"/>
          </p:cNvSpPr>
          <p:nvPr/>
        </p:nvSpPr>
        <p:spPr bwMode="auto">
          <a:xfrm>
            <a:off x="10173104" y="6042439"/>
            <a:ext cx="1831336" cy="27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7" tIns="63987" rIns="127967" bIns="6398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33" b="0" dirty="0">
                <a:solidFill>
                  <a:srgbClr val="000000"/>
                </a:solidFill>
                <a:cs typeface="Arial" panose="020B0604020202020204" pitchFamily="34" charset="0"/>
              </a:rPr>
              <a:t> - порывы ветра, м</a:t>
            </a:r>
            <a:r>
              <a:rPr lang="en-US" altLang="ru-RU" sz="933" b="0" dirty="0">
                <a:solidFill>
                  <a:srgbClr val="000000"/>
                </a:solidFill>
                <a:cs typeface="Arial" panose="020B0604020202020204" pitchFamily="34" charset="0"/>
              </a:rPr>
              <a:t>/</a:t>
            </a:r>
            <a:r>
              <a:rPr lang="ru-RU" altLang="ru-RU" sz="933" b="0" dirty="0">
                <a:solidFill>
                  <a:srgbClr val="000000"/>
                </a:solidFill>
                <a:cs typeface="Arial" panose="020B0604020202020204" pitchFamily="34" charset="0"/>
              </a:rPr>
              <a:t>с</a:t>
            </a:r>
          </a:p>
        </p:txBody>
      </p:sp>
      <p:cxnSp>
        <p:nvCxnSpPr>
          <p:cNvPr id="1101" name="Прямая соединительная линия 1100"/>
          <p:cNvCxnSpPr/>
          <p:nvPr/>
        </p:nvCxnSpPr>
        <p:spPr>
          <a:xfrm>
            <a:off x="9920737" y="6401416"/>
            <a:ext cx="370331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2" name="Text Box 97"/>
          <p:cNvSpPr txBox="1">
            <a:spLocks noChangeArrowheads="1"/>
          </p:cNvSpPr>
          <p:nvPr/>
        </p:nvSpPr>
        <p:spPr bwMode="auto">
          <a:xfrm>
            <a:off x="10162533" y="5772499"/>
            <a:ext cx="2007364" cy="27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7" tIns="63987" rIns="127967" bIns="6398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33" b="0" dirty="0">
                <a:solidFill>
                  <a:srgbClr val="000000"/>
                </a:solidFill>
                <a:cs typeface="Arial" panose="020B0604020202020204" pitchFamily="34" charset="0"/>
              </a:rPr>
              <a:t> - количество осадков, мм за 24 ч</a:t>
            </a:r>
          </a:p>
        </p:txBody>
      </p:sp>
      <p:grpSp>
        <p:nvGrpSpPr>
          <p:cNvPr id="1103" name="Группа 629"/>
          <p:cNvGrpSpPr>
            <a:grpSpLocks/>
          </p:cNvGrpSpPr>
          <p:nvPr/>
        </p:nvGrpSpPr>
        <p:grpSpPr bwMode="auto">
          <a:xfrm>
            <a:off x="9945585" y="4791836"/>
            <a:ext cx="332096" cy="269899"/>
            <a:chOff x="142483" y="3760971"/>
            <a:chExt cx="346075" cy="386605"/>
          </a:xfrm>
        </p:grpSpPr>
        <p:sp>
          <p:nvSpPr>
            <p:cNvPr id="1104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8152">
                <a:buClr>
                  <a:srgbClr val="000000"/>
                </a:buClr>
                <a:buSzPct val="100000"/>
                <a:defRPr/>
              </a:pPr>
              <a:endPara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105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8152">
                <a:defRPr/>
              </a:pPr>
              <a:endParaRPr lang="ru-RU" sz="8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106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07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51911" tIns="75956" rIns="151911" bIns="75956">
              <a:spAutoFit/>
            </a:bodyPr>
            <a:lstStyle/>
            <a:p>
              <a:pPr algn="ctr" defTabSz="1027413">
                <a:defRPr/>
              </a:pPr>
              <a:endParaRPr lang="ru-RU" sz="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1107" name="Text Box 97"/>
          <p:cNvSpPr txBox="1">
            <a:spLocks noChangeArrowheads="1"/>
          </p:cNvSpPr>
          <p:nvPr/>
        </p:nvSpPr>
        <p:spPr bwMode="auto">
          <a:xfrm>
            <a:off x="10215092" y="4759199"/>
            <a:ext cx="1831336" cy="41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7" tIns="63987" rIns="127967" bIns="6398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33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sp>
        <p:nvSpPr>
          <p:cNvPr id="1108" name="Text Box 97"/>
          <p:cNvSpPr txBox="1">
            <a:spLocks noChangeArrowheads="1"/>
          </p:cNvSpPr>
          <p:nvPr/>
        </p:nvSpPr>
        <p:spPr bwMode="auto">
          <a:xfrm>
            <a:off x="10279115" y="6278171"/>
            <a:ext cx="1890783" cy="25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6935" tIns="53469" rIns="106935" bIns="5346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69017">
              <a:defRPr/>
            </a:pPr>
            <a:r>
              <a:rPr lang="ru-RU" altLang="ru-RU" sz="933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sp>
        <p:nvSpPr>
          <p:cNvPr id="1109" name="TextBox 23"/>
          <p:cNvSpPr txBox="1"/>
          <p:nvPr/>
        </p:nvSpPr>
        <p:spPr>
          <a:xfrm>
            <a:off x="9834013" y="5772529"/>
            <a:ext cx="513979" cy="28731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21913" tIns="60956" rIns="121913" bIns="60956" rtlCol="0" anchor="ctr" anchorCtr="1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1219058"/>
            <a:r>
              <a:rPr lang="ru-RU" sz="1067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110" name="TextBox 23"/>
          <p:cNvSpPr txBox="1"/>
          <p:nvPr/>
        </p:nvSpPr>
        <p:spPr>
          <a:xfrm>
            <a:off x="9886213" y="6028045"/>
            <a:ext cx="409579" cy="287315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21913" tIns="60956" rIns="121913" bIns="6095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1219058"/>
            <a:r>
              <a:rPr lang="ru-RU" sz="1067" dirty="0">
                <a:solidFill>
                  <a:prstClr val="black"/>
                </a:solidFill>
              </a:rPr>
              <a:t>3</a:t>
            </a:r>
          </a:p>
        </p:txBody>
      </p:sp>
      <p:grpSp>
        <p:nvGrpSpPr>
          <p:cNvPr id="1111" name="Group 316"/>
          <p:cNvGrpSpPr>
            <a:grpSpLocks/>
          </p:cNvGrpSpPr>
          <p:nvPr/>
        </p:nvGrpSpPr>
        <p:grpSpPr bwMode="auto">
          <a:xfrm>
            <a:off x="9982475" y="5141663"/>
            <a:ext cx="217959" cy="170384"/>
            <a:chOff x="4727" y="2506"/>
            <a:chExt cx="706" cy="1172"/>
          </a:xfrm>
        </p:grpSpPr>
        <p:sp>
          <p:nvSpPr>
            <p:cNvPr id="111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1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1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1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1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1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1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1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2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2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2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2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2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2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2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2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2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2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3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3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3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3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3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3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3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3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3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3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4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4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4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4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4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4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4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4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4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4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5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5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5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5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5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5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5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5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5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5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6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6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6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6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6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6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6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6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6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6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7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7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7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7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7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7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7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7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7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7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8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8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8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8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8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8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8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8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8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8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</p:grpSp>
      <p:sp>
        <p:nvSpPr>
          <p:cNvPr id="1190" name="Text Box 97"/>
          <p:cNvSpPr txBox="1">
            <a:spLocks noChangeArrowheads="1"/>
          </p:cNvSpPr>
          <p:nvPr/>
        </p:nvSpPr>
        <p:spPr bwMode="auto">
          <a:xfrm>
            <a:off x="10181021" y="5099737"/>
            <a:ext cx="1802912" cy="27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7" tIns="63987" rIns="127967" bIns="6398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33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191" name="Группа 119"/>
          <p:cNvGrpSpPr>
            <a:grpSpLocks/>
          </p:cNvGrpSpPr>
          <p:nvPr/>
        </p:nvGrpSpPr>
        <p:grpSpPr bwMode="auto">
          <a:xfrm>
            <a:off x="9978207" y="5363673"/>
            <a:ext cx="236327" cy="189289"/>
            <a:chOff x="214313" y="8958263"/>
            <a:chExt cx="642937" cy="500062"/>
          </a:xfrm>
        </p:grpSpPr>
        <p:sp>
          <p:nvSpPr>
            <p:cNvPr id="1192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120"/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93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120"/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194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195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196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197" name="Text Box 97"/>
          <p:cNvSpPr txBox="1">
            <a:spLocks noChangeArrowheads="1"/>
          </p:cNvSpPr>
          <p:nvPr/>
        </p:nvSpPr>
        <p:spPr bwMode="auto">
          <a:xfrm>
            <a:off x="10195953" y="5332369"/>
            <a:ext cx="1831336" cy="27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7" tIns="63987" rIns="127967" bIns="6398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33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198" name="Text Box 97"/>
          <p:cNvSpPr txBox="1">
            <a:spLocks noChangeArrowheads="1"/>
          </p:cNvSpPr>
          <p:nvPr/>
        </p:nvSpPr>
        <p:spPr bwMode="auto">
          <a:xfrm>
            <a:off x="10252598" y="5542985"/>
            <a:ext cx="1793833" cy="27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5" tIns="63989" rIns="127975" bIns="6398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33" b="0" dirty="0">
                <a:solidFill>
                  <a:srgbClr val="000000"/>
                </a:solidFill>
                <a:cs typeface="Arial" panose="020B0604020202020204" pitchFamily="34" charset="0"/>
              </a:rPr>
              <a:t>- МНИСС ГЛОНАС</a:t>
            </a:r>
          </a:p>
        </p:txBody>
      </p:sp>
      <p:grpSp>
        <p:nvGrpSpPr>
          <p:cNvPr id="1199" name="Группа 1198"/>
          <p:cNvGrpSpPr/>
          <p:nvPr/>
        </p:nvGrpSpPr>
        <p:grpSpPr>
          <a:xfrm>
            <a:off x="9978207" y="5601425"/>
            <a:ext cx="239759" cy="174800"/>
            <a:chOff x="2569102" y="4634930"/>
            <a:chExt cx="200292" cy="232563"/>
          </a:xfrm>
        </p:grpSpPr>
        <p:sp>
          <p:nvSpPr>
            <p:cNvPr id="1200" name="Скругленный прямоугольник 1199"/>
            <p:cNvSpPr/>
            <p:nvPr/>
          </p:nvSpPr>
          <p:spPr>
            <a:xfrm>
              <a:off x="2569102" y="4707080"/>
              <a:ext cx="200292" cy="108908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/>
            </a:p>
          </p:txBody>
        </p:sp>
        <p:sp>
          <p:nvSpPr>
            <p:cNvPr id="1201" name="Овал 1200"/>
            <p:cNvSpPr/>
            <p:nvPr/>
          </p:nvSpPr>
          <p:spPr>
            <a:xfrm>
              <a:off x="2593655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/>
            </a:p>
          </p:txBody>
        </p:sp>
        <p:sp>
          <p:nvSpPr>
            <p:cNvPr id="1202" name="Овал 1201"/>
            <p:cNvSpPr/>
            <p:nvPr/>
          </p:nvSpPr>
          <p:spPr>
            <a:xfrm>
              <a:off x="2698872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/>
            </a:p>
          </p:txBody>
        </p:sp>
        <p:sp>
          <p:nvSpPr>
            <p:cNvPr id="1203" name="Скругленный прямоугольник 1202"/>
            <p:cNvSpPr/>
            <p:nvPr/>
          </p:nvSpPr>
          <p:spPr>
            <a:xfrm>
              <a:off x="2593654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/>
            </a:p>
          </p:txBody>
        </p:sp>
        <p:sp>
          <p:nvSpPr>
            <p:cNvPr id="1204" name="Скругленный прямоугольник 1203"/>
            <p:cNvSpPr/>
            <p:nvPr/>
          </p:nvSpPr>
          <p:spPr>
            <a:xfrm>
              <a:off x="2694588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/>
            </a:p>
          </p:txBody>
        </p:sp>
        <p:sp>
          <p:nvSpPr>
            <p:cNvPr id="1205" name="Скругленный прямоугольник 1204"/>
            <p:cNvSpPr/>
            <p:nvPr/>
          </p:nvSpPr>
          <p:spPr>
            <a:xfrm>
              <a:off x="2595493" y="4634930"/>
              <a:ext cx="146653" cy="81211"/>
            </a:xfrm>
            <a:prstGeom prst="roundRect">
              <a:avLst>
                <a:gd name="adj" fmla="val 3069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/>
            </a:p>
          </p:txBody>
        </p:sp>
        <p:sp>
          <p:nvSpPr>
            <p:cNvPr id="1206" name="Скругленный прямоугольник 1205"/>
            <p:cNvSpPr/>
            <p:nvPr/>
          </p:nvSpPr>
          <p:spPr>
            <a:xfrm>
              <a:off x="2607152" y="4644548"/>
              <a:ext cx="123333" cy="68297"/>
            </a:xfrm>
            <a:prstGeom prst="roundRect">
              <a:avLst>
                <a:gd name="adj" fmla="val 306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/>
            </a:p>
          </p:txBody>
        </p:sp>
      </p:grpSp>
      <p:pic>
        <p:nvPicPr>
          <p:cNvPr id="120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9967076" y="6543686"/>
            <a:ext cx="281161" cy="29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1" name="Text Box 97"/>
          <p:cNvSpPr txBox="1">
            <a:spLocks noChangeArrowheads="1"/>
          </p:cNvSpPr>
          <p:nvPr/>
        </p:nvSpPr>
        <p:spPr bwMode="auto">
          <a:xfrm>
            <a:off x="10233845" y="6487594"/>
            <a:ext cx="1831336" cy="41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7" tIns="63987" rIns="127967" bIns="6398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33" b="0" dirty="0">
                <a:solidFill>
                  <a:srgbClr val="000000"/>
                </a:solidFill>
                <a:cs typeface="Arial" panose="020B0604020202020204" pitchFamily="34" charset="0"/>
              </a:rPr>
              <a:t> - </a:t>
            </a:r>
            <a:r>
              <a:rPr lang="ru-RU" altLang="ru-RU" sz="933" b="0" dirty="0" err="1">
                <a:solidFill>
                  <a:srgbClr val="000000"/>
                </a:solidFill>
                <a:cs typeface="Arial" panose="020B0604020202020204" pitchFamily="34" charset="0"/>
              </a:rPr>
              <a:t>пожаровзрывоопасный</a:t>
            </a:r>
            <a:r>
              <a:rPr lang="ru-RU" altLang="ru-RU" sz="933" b="0" dirty="0">
                <a:solidFill>
                  <a:srgbClr val="000000"/>
                </a:solidFill>
                <a:cs typeface="Arial" panose="020B0604020202020204" pitchFamily="34" charset="0"/>
              </a:rPr>
              <a:t> объект</a:t>
            </a:r>
          </a:p>
        </p:txBody>
      </p:sp>
      <p:pic>
        <p:nvPicPr>
          <p:cNvPr id="4" name="Picture 4" descr="N:\!25.01.2019\WЛЕГЕНДАПОРЫВЫ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349" y="3037008"/>
            <a:ext cx="2686897" cy="17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9" name="Прямоугольник 1208"/>
          <p:cNvSpPr/>
          <p:nvPr/>
        </p:nvSpPr>
        <p:spPr bwMode="auto">
          <a:xfrm>
            <a:off x="4632162" y="4395748"/>
            <a:ext cx="1363345" cy="2180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914356"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БЕРДСК</a:t>
            </a:r>
          </a:p>
        </p:txBody>
      </p:sp>
      <p:grpSp>
        <p:nvGrpSpPr>
          <p:cNvPr id="1785" name="Group 316"/>
          <p:cNvGrpSpPr>
            <a:grpSpLocks/>
          </p:cNvGrpSpPr>
          <p:nvPr/>
        </p:nvGrpSpPr>
        <p:grpSpPr bwMode="auto">
          <a:xfrm>
            <a:off x="7179928" y="1650498"/>
            <a:ext cx="559037" cy="421217"/>
            <a:chOff x="4727" y="2506"/>
            <a:chExt cx="706" cy="1172"/>
          </a:xfrm>
        </p:grpSpPr>
        <p:sp>
          <p:nvSpPr>
            <p:cNvPr id="1786" name="Freeform 317"/>
            <p:cNvSpPr>
              <a:spLocks/>
            </p:cNvSpPr>
            <p:nvPr/>
          </p:nvSpPr>
          <p:spPr bwMode="auto">
            <a:xfrm>
              <a:off x="4727" y="3560"/>
              <a:ext cx="45" cy="118"/>
            </a:xfrm>
            <a:custGeom>
              <a:avLst/>
              <a:gdLst>
                <a:gd name="T0" fmla="*/ 0 w 139"/>
                <a:gd name="T1" fmla="*/ 75 h 135"/>
                <a:gd name="T2" fmla="*/ 0 w 139"/>
                <a:gd name="T3" fmla="*/ 52 h 135"/>
                <a:gd name="T4" fmla="*/ 0 w 139"/>
                <a:gd name="T5" fmla="*/ 52 h 135"/>
                <a:gd name="T6" fmla="*/ 0 w 139"/>
                <a:gd name="T7" fmla="*/ 26 h 135"/>
                <a:gd name="T8" fmla="*/ 0 w 139"/>
                <a:gd name="T9" fmla="*/ 26 h 135"/>
                <a:gd name="T10" fmla="*/ 0 w 139"/>
                <a:gd name="T11" fmla="*/ 0 h 135"/>
                <a:gd name="T12" fmla="*/ 1 w 139"/>
                <a:gd name="T13" fmla="*/ 0 h 135"/>
                <a:gd name="T14" fmla="*/ 1 w 139"/>
                <a:gd name="T15" fmla="*/ 75 h 135"/>
                <a:gd name="T16" fmla="*/ 0 w 139"/>
                <a:gd name="T17" fmla="*/ 75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787" name="Freeform 318"/>
            <p:cNvSpPr>
              <a:spLocks/>
            </p:cNvSpPr>
            <p:nvPr/>
          </p:nvSpPr>
          <p:spPr bwMode="auto">
            <a:xfrm>
              <a:off x="4772" y="2565"/>
              <a:ext cx="650" cy="1113"/>
            </a:xfrm>
            <a:custGeom>
              <a:avLst/>
              <a:gdLst>
                <a:gd name="T0" fmla="*/ 0 w 1946"/>
                <a:gd name="T1" fmla="*/ 642 h 1278"/>
                <a:gd name="T2" fmla="*/ 0 w 1946"/>
                <a:gd name="T3" fmla="*/ 51 h 1278"/>
                <a:gd name="T4" fmla="*/ 3 w 1946"/>
                <a:gd name="T5" fmla="*/ 51 h 1278"/>
                <a:gd name="T6" fmla="*/ 3 w 1946"/>
                <a:gd name="T7" fmla="*/ 47 h 1278"/>
                <a:gd name="T8" fmla="*/ 3 w 1946"/>
                <a:gd name="T9" fmla="*/ 41 h 1278"/>
                <a:gd name="T10" fmla="*/ 3 w 1946"/>
                <a:gd name="T11" fmla="*/ 37 h 1278"/>
                <a:gd name="T12" fmla="*/ 3 w 1946"/>
                <a:gd name="T13" fmla="*/ 32 h 1278"/>
                <a:gd name="T14" fmla="*/ 3 w 1946"/>
                <a:gd name="T15" fmla="*/ 28 h 1278"/>
                <a:gd name="T16" fmla="*/ 3 w 1946"/>
                <a:gd name="T17" fmla="*/ 24 h 1278"/>
                <a:gd name="T18" fmla="*/ 3 w 1946"/>
                <a:gd name="T19" fmla="*/ 19 h 1278"/>
                <a:gd name="T20" fmla="*/ 3 w 1946"/>
                <a:gd name="T21" fmla="*/ 15 h 1278"/>
                <a:gd name="T22" fmla="*/ 3 w 1946"/>
                <a:gd name="T23" fmla="*/ 12 h 1278"/>
                <a:gd name="T24" fmla="*/ 3 w 1946"/>
                <a:gd name="T25" fmla="*/ 9 h 1278"/>
                <a:gd name="T26" fmla="*/ 4 w 1946"/>
                <a:gd name="T27" fmla="*/ 7 h 1278"/>
                <a:gd name="T28" fmla="*/ 4 w 1946"/>
                <a:gd name="T29" fmla="*/ 3 h 1278"/>
                <a:gd name="T30" fmla="*/ 4 w 1946"/>
                <a:gd name="T31" fmla="*/ 3 h 1278"/>
                <a:gd name="T32" fmla="*/ 4 w 1946"/>
                <a:gd name="T33" fmla="*/ 3 h 1278"/>
                <a:gd name="T34" fmla="*/ 4 w 1946"/>
                <a:gd name="T35" fmla="*/ 0 h 1278"/>
                <a:gd name="T36" fmla="*/ 4 w 1946"/>
                <a:gd name="T37" fmla="*/ 0 h 1278"/>
                <a:gd name="T38" fmla="*/ 4 w 1946"/>
                <a:gd name="T39" fmla="*/ 0 h 1278"/>
                <a:gd name="T40" fmla="*/ 4 w 1946"/>
                <a:gd name="T41" fmla="*/ 3 h 1278"/>
                <a:gd name="T42" fmla="*/ 4 w 1946"/>
                <a:gd name="T43" fmla="*/ 3 h 1278"/>
                <a:gd name="T44" fmla="*/ 4 w 1946"/>
                <a:gd name="T45" fmla="*/ 3 h 1278"/>
                <a:gd name="T46" fmla="*/ 4 w 1946"/>
                <a:gd name="T47" fmla="*/ 7 h 1278"/>
                <a:gd name="T48" fmla="*/ 5 w 1946"/>
                <a:gd name="T49" fmla="*/ 9 h 1278"/>
                <a:gd name="T50" fmla="*/ 5 w 1946"/>
                <a:gd name="T51" fmla="*/ 12 h 1278"/>
                <a:gd name="T52" fmla="*/ 5 w 1946"/>
                <a:gd name="T53" fmla="*/ 15 h 1278"/>
                <a:gd name="T54" fmla="*/ 5 w 1946"/>
                <a:gd name="T55" fmla="*/ 19 h 1278"/>
                <a:gd name="T56" fmla="*/ 5 w 1946"/>
                <a:gd name="T57" fmla="*/ 24 h 1278"/>
                <a:gd name="T58" fmla="*/ 5 w 1946"/>
                <a:gd name="T59" fmla="*/ 28 h 1278"/>
                <a:gd name="T60" fmla="*/ 5 w 1946"/>
                <a:gd name="T61" fmla="*/ 32 h 1278"/>
                <a:gd name="T62" fmla="*/ 5 w 1946"/>
                <a:gd name="T63" fmla="*/ 37 h 1278"/>
                <a:gd name="T64" fmla="*/ 5 w 1946"/>
                <a:gd name="T65" fmla="*/ 41 h 1278"/>
                <a:gd name="T66" fmla="*/ 5 w 1946"/>
                <a:gd name="T67" fmla="*/ 47 h 1278"/>
                <a:gd name="T68" fmla="*/ 5 w 1946"/>
                <a:gd name="T69" fmla="*/ 51 h 1278"/>
                <a:gd name="T70" fmla="*/ 8 w 1946"/>
                <a:gd name="T71" fmla="*/ 51 h 1278"/>
                <a:gd name="T72" fmla="*/ 8 w 1946"/>
                <a:gd name="T73" fmla="*/ 642 h 1278"/>
                <a:gd name="T74" fmla="*/ 0 w 1946"/>
                <a:gd name="T75" fmla="*/ 6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788" name="Rectangle 319"/>
            <p:cNvSpPr>
              <a:spLocks noChangeArrowheads="1"/>
            </p:cNvSpPr>
            <p:nvPr/>
          </p:nvSpPr>
          <p:spPr bwMode="auto">
            <a:xfrm>
              <a:off x="5187" y="3089"/>
              <a:ext cx="42" cy="3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89" name="Rectangle 320"/>
            <p:cNvSpPr>
              <a:spLocks noChangeArrowheads="1"/>
            </p:cNvSpPr>
            <p:nvPr/>
          </p:nvSpPr>
          <p:spPr bwMode="auto">
            <a:xfrm>
              <a:off x="5168" y="3136"/>
              <a:ext cx="39" cy="41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90" name="Rectangle 321"/>
            <p:cNvSpPr>
              <a:spLocks noChangeArrowheads="1"/>
            </p:cNvSpPr>
            <p:nvPr/>
          </p:nvSpPr>
          <p:spPr bwMode="auto">
            <a:xfrm>
              <a:off x="5305" y="3036"/>
              <a:ext cx="45" cy="3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91" name="Rectangle 322"/>
            <p:cNvSpPr>
              <a:spLocks noChangeArrowheads="1"/>
            </p:cNvSpPr>
            <p:nvPr/>
          </p:nvSpPr>
          <p:spPr bwMode="auto">
            <a:xfrm>
              <a:off x="5285" y="3089"/>
              <a:ext cx="42" cy="3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92" name="Rectangle 323"/>
            <p:cNvSpPr>
              <a:spLocks noChangeArrowheads="1"/>
            </p:cNvSpPr>
            <p:nvPr/>
          </p:nvSpPr>
          <p:spPr bwMode="auto">
            <a:xfrm>
              <a:off x="5285" y="2989"/>
              <a:ext cx="42" cy="3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93" name="Rectangle 324"/>
            <p:cNvSpPr>
              <a:spLocks noChangeArrowheads="1"/>
            </p:cNvSpPr>
            <p:nvPr/>
          </p:nvSpPr>
          <p:spPr bwMode="auto">
            <a:xfrm>
              <a:off x="4772" y="3077"/>
              <a:ext cx="42" cy="3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94" name="Rectangle 325"/>
            <p:cNvSpPr>
              <a:spLocks noChangeArrowheads="1"/>
            </p:cNvSpPr>
            <p:nvPr/>
          </p:nvSpPr>
          <p:spPr bwMode="auto">
            <a:xfrm>
              <a:off x="4772" y="3024"/>
              <a:ext cx="20" cy="41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95" name="Rectangle 326"/>
            <p:cNvSpPr>
              <a:spLocks noChangeArrowheads="1"/>
            </p:cNvSpPr>
            <p:nvPr/>
          </p:nvSpPr>
          <p:spPr bwMode="auto">
            <a:xfrm>
              <a:off x="4772" y="3124"/>
              <a:ext cx="20" cy="41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96" name="Rectangle 327"/>
            <p:cNvSpPr>
              <a:spLocks noChangeArrowheads="1"/>
            </p:cNvSpPr>
            <p:nvPr/>
          </p:nvSpPr>
          <p:spPr bwMode="auto">
            <a:xfrm>
              <a:off x="4945" y="3077"/>
              <a:ext cx="42" cy="3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97" name="Rectangle 328"/>
            <p:cNvSpPr>
              <a:spLocks noChangeArrowheads="1"/>
            </p:cNvSpPr>
            <p:nvPr/>
          </p:nvSpPr>
          <p:spPr bwMode="auto">
            <a:xfrm>
              <a:off x="4925" y="3124"/>
              <a:ext cx="39" cy="41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98" name="Rectangle 329"/>
            <p:cNvSpPr>
              <a:spLocks noChangeArrowheads="1"/>
            </p:cNvSpPr>
            <p:nvPr/>
          </p:nvSpPr>
          <p:spPr bwMode="auto">
            <a:xfrm>
              <a:off x="4772" y="3454"/>
              <a:ext cx="42" cy="41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99" name="Rectangle 330"/>
            <p:cNvSpPr>
              <a:spLocks noChangeArrowheads="1"/>
            </p:cNvSpPr>
            <p:nvPr/>
          </p:nvSpPr>
          <p:spPr bwMode="auto">
            <a:xfrm>
              <a:off x="4772" y="3407"/>
              <a:ext cx="20" cy="3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00" name="Rectangle 331"/>
            <p:cNvSpPr>
              <a:spLocks noChangeArrowheads="1"/>
            </p:cNvSpPr>
            <p:nvPr/>
          </p:nvSpPr>
          <p:spPr bwMode="auto">
            <a:xfrm>
              <a:off x="4772" y="3507"/>
              <a:ext cx="20" cy="3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01" name="Rectangle 332"/>
            <p:cNvSpPr>
              <a:spLocks noChangeArrowheads="1"/>
            </p:cNvSpPr>
            <p:nvPr/>
          </p:nvSpPr>
          <p:spPr bwMode="auto">
            <a:xfrm>
              <a:off x="4945" y="3454"/>
              <a:ext cx="42" cy="41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02" name="Rectangle 333"/>
            <p:cNvSpPr>
              <a:spLocks noChangeArrowheads="1"/>
            </p:cNvSpPr>
            <p:nvPr/>
          </p:nvSpPr>
          <p:spPr bwMode="auto">
            <a:xfrm>
              <a:off x="4925" y="3507"/>
              <a:ext cx="39" cy="3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03" name="Freeform 334"/>
            <p:cNvSpPr>
              <a:spLocks/>
            </p:cNvSpPr>
            <p:nvPr/>
          </p:nvSpPr>
          <p:spPr bwMode="auto">
            <a:xfrm>
              <a:off x="5023" y="3077"/>
              <a:ext cx="148" cy="88"/>
            </a:xfrm>
            <a:custGeom>
              <a:avLst/>
              <a:gdLst>
                <a:gd name="T0" fmla="*/ 2 w 440"/>
                <a:gd name="T1" fmla="*/ 51 h 102"/>
                <a:gd name="T2" fmla="*/ 2 w 440"/>
                <a:gd name="T3" fmla="*/ 46 h 102"/>
                <a:gd name="T4" fmla="*/ 2 w 440"/>
                <a:gd name="T5" fmla="*/ 42 h 102"/>
                <a:gd name="T6" fmla="*/ 2 w 440"/>
                <a:gd name="T7" fmla="*/ 37 h 102"/>
                <a:gd name="T8" fmla="*/ 2 w 440"/>
                <a:gd name="T9" fmla="*/ 33 h 102"/>
                <a:gd name="T10" fmla="*/ 2 w 440"/>
                <a:gd name="T11" fmla="*/ 28 h 102"/>
                <a:gd name="T12" fmla="*/ 2 w 440"/>
                <a:gd name="T13" fmla="*/ 24 h 102"/>
                <a:gd name="T14" fmla="*/ 2 w 440"/>
                <a:gd name="T15" fmla="*/ 19 h 102"/>
                <a:gd name="T16" fmla="*/ 2 w 440"/>
                <a:gd name="T17" fmla="*/ 15 h 102"/>
                <a:gd name="T18" fmla="*/ 1 w 440"/>
                <a:gd name="T19" fmla="*/ 12 h 102"/>
                <a:gd name="T20" fmla="*/ 1 w 440"/>
                <a:gd name="T21" fmla="*/ 9 h 102"/>
                <a:gd name="T22" fmla="*/ 1 w 440"/>
                <a:gd name="T23" fmla="*/ 7 h 102"/>
                <a:gd name="T24" fmla="*/ 1 w 440"/>
                <a:gd name="T25" fmla="*/ 3 h 102"/>
                <a:gd name="T26" fmla="*/ 1 w 440"/>
                <a:gd name="T27" fmla="*/ 3 h 102"/>
                <a:gd name="T28" fmla="*/ 1 w 440"/>
                <a:gd name="T29" fmla="*/ 3 h 102"/>
                <a:gd name="T30" fmla="*/ 1 w 440"/>
                <a:gd name="T31" fmla="*/ 0 h 102"/>
                <a:gd name="T32" fmla="*/ 1 w 440"/>
                <a:gd name="T33" fmla="*/ 0 h 102"/>
                <a:gd name="T34" fmla="*/ 1 w 440"/>
                <a:gd name="T35" fmla="*/ 0 h 102"/>
                <a:gd name="T36" fmla="*/ 1 w 440"/>
                <a:gd name="T37" fmla="*/ 3 h 102"/>
                <a:gd name="T38" fmla="*/ 1 w 440"/>
                <a:gd name="T39" fmla="*/ 3 h 102"/>
                <a:gd name="T40" fmla="*/ 1 w 440"/>
                <a:gd name="T41" fmla="*/ 3 h 102"/>
                <a:gd name="T42" fmla="*/ 0 w 440"/>
                <a:gd name="T43" fmla="*/ 7 h 102"/>
                <a:gd name="T44" fmla="*/ 0 w 440"/>
                <a:gd name="T45" fmla="*/ 9 h 102"/>
                <a:gd name="T46" fmla="*/ 0 w 440"/>
                <a:gd name="T47" fmla="*/ 12 h 102"/>
                <a:gd name="T48" fmla="*/ 0 w 440"/>
                <a:gd name="T49" fmla="*/ 15 h 102"/>
                <a:gd name="T50" fmla="*/ 0 w 440"/>
                <a:gd name="T51" fmla="*/ 19 h 102"/>
                <a:gd name="T52" fmla="*/ 0 w 440"/>
                <a:gd name="T53" fmla="*/ 24 h 102"/>
                <a:gd name="T54" fmla="*/ 0 w 440"/>
                <a:gd name="T55" fmla="*/ 28 h 102"/>
                <a:gd name="T56" fmla="*/ 0 w 440"/>
                <a:gd name="T57" fmla="*/ 33 h 102"/>
                <a:gd name="T58" fmla="*/ 0 w 440"/>
                <a:gd name="T59" fmla="*/ 37 h 102"/>
                <a:gd name="T60" fmla="*/ 0 w 440"/>
                <a:gd name="T61" fmla="*/ 42 h 102"/>
                <a:gd name="T62" fmla="*/ 0 w 440"/>
                <a:gd name="T63" fmla="*/ 46 h 102"/>
                <a:gd name="T64" fmla="*/ 0 w 440"/>
                <a:gd name="T65" fmla="*/ 51 h 102"/>
                <a:gd name="T66" fmla="*/ 2 w 440"/>
                <a:gd name="T67" fmla="*/ 5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04" name="Freeform 335"/>
            <p:cNvSpPr>
              <a:spLocks/>
            </p:cNvSpPr>
            <p:nvPr/>
          </p:nvSpPr>
          <p:spPr bwMode="auto">
            <a:xfrm>
              <a:off x="4788" y="2506"/>
              <a:ext cx="617" cy="147"/>
            </a:xfrm>
            <a:custGeom>
              <a:avLst/>
              <a:gdLst>
                <a:gd name="T0" fmla="*/ 4 w 1847"/>
                <a:gd name="T1" fmla="*/ 34 h 168"/>
                <a:gd name="T2" fmla="*/ 4 w 1847"/>
                <a:gd name="T3" fmla="*/ 35 h 168"/>
                <a:gd name="T4" fmla="*/ 3 w 1847"/>
                <a:gd name="T5" fmla="*/ 40 h 168"/>
                <a:gd name="T6" fmla="*/ 3 w 1847"/>
                <a:gd name="T7" fmla="*/ 46 h 168"/>
                <a:gd name="T8" fmla="*/ 3 w 1847"/>
                <a:gd name="T9" fmla="*/ 53 h 168"/>
                <a:gd name="T10" fmla="*/ 3 w 1847"/>
                <a:gd name="T11" fmla="*/ 62 h 168"/>
                <a:gd name="T12" fmla="*/ 3 w 1847"/>
                <a:gd name="T13" fmla="*/ 71 h 168"/>
                <a:gd name="T14" fmla="*/ 3 w 1847"/>
                <a:gd name="T15" fmla="*/ 81 h 168"/>
                <a:gd name="T16" fmla="*/ 0 w 1847"/>
                <a:gd name="T17" fmla="*/ 87 h 168"/>
                <a:gd name="T18" fmla="*/ 0 w 1847"/>
                <a:gd name="T19" fmla="*/ 59 h 168"/>
                <a:gd name="T20" fmla="*/ 0 w 1847"/>
                <a:gd name="T21" fmla="*/ 59 h 168"/>
                <a:gd name="T22" fmla="*/ 1 w 1847"/>
                <a:gd name="T23" fmla="*/ 59 h 168"/>
                <a:gd name="T24" fmla="*/ 1 w 1847"/>
                <a:gd name="T25" fmla="*/ 59 h 168"/>
                <a:gd name="T26" fmla="*/ 2 w 1847"/>
                <a:gd name="T27" fmla="*/ 59 h 168"/>
                <a:gd name="T28" fmla="*/ 2 w 1847"/>
                <a:gd name="T29" fmla="*/ 59 h 168"/>
                <a:gd name="T30" fmla="*/ 2 w 1847"/>
                <a:gd name="T31" fmla="*/ 59 h 168"/>
                <a:gd name="T32" fmla="*/ 3 w 1847"/>
                <a:gd name="T33" fmla="*/ 59 h 168"/>
                <a:gd name="T34" fmla="*/ 3 w 1847"/>
                <a:gd name="T35" fmla="*/ 53 h 168"/>
                <a:gd name="T36" fmla="*/ 3 w 1847"/>
                <a:gd name="T37" fmla="*/ 43 h 168"/>
                <a:gd name="T38" fmla="*/ 3 w 1847"/>
                <a:gd name="T39" fmla="*/ 32 h 168"/>
                <a:gd name="T40" fmla="*/ 3 w 1847"/>
                <a:gd name="T41" fmla="*/ 22 h 168"/>
                <a:gd name="T42" fmla="*/ 3 w 1847"/>
                <a:gd name="T43" fmla="*/ 14 h 168"/>
                <a:gd name="T44" fmla="*/ 3 w 1847"/>
                <a:gd name="T45" fmla="*/ 7 h 168"/>
                <a:gd name="T46" fmla="*/ 4 w 1847"/>
                <a:gd name="T47" fmla="*/ 4 h 168"/>
                <a:gd name="T48" fmla="*/ 4 w 1847"/>
                <a:gd name="T49" fmla="*/ 1 h 168"/>
                <a:gd name="T50" fmla="*/ 4 w 1847"/>
                <a:gd name="T51" fmla="*/ 1 h 168"/>
                <a:gd name="T52" fmla="*/ 4 w 1847"/>
                <a:gd name="T53" fmla="*/ 4 h 168"/>
                <a:gd name="T54" fmla="*/ 4 w 1847"/>
                <a:gd name="T55" fmla="*/ 7 h 168"/>
                <a:gd name="T56" fmla="*/ 4 w 1847"/>
                <a:gd name="T57" fmla="*/ 14 h 168"/>
                <a:gd name="T58" fmla="*/ 5 w 1847"/>
                <a:gd name="T59" fmla="*/ 22 h 168"/>
                <a:gd name="T60" fmla="*/ 5 w 1847"/>
                <a:gd name="T61" fmla="*/ 32 h 168"/>
                <a:gd name="T62" fmla="*/ 5 w 1847"/>
                <a:gd name="T63" fmla="*/ 43 h 168"/>
                <a:gd name="T64" fmla="*/ 5 w 1847"/>
                <a:gd name="T65" fmla="*/ 53 h 168"/>
                <a:gd name="T66" fmla="*/ 5 w 1847"/>
                <a:gd name="T67" fmla="*/ 59 h 168"/>
                <a:gd name="T68" fmla="*/ 5 w 1847"/>
                <a:gd name="T69" fmla="*/ 59 h 168"/>
                <a:gd name="T70" fmla="*/ 6 w 1847"/>
                <a:gd name="T71" fmla="*/ 59 h 168"/>
                <a:gd name="T72" fmla="*/ 6 w 1847"/>
                <a:gd name="T73" fmla="*/ 59 h 168"/>
                <a:gd name="T74" fmla="*/ 7 w 1847"/>
                <a:gd name="T75" fmla="*/ 59 h 168"/>
                <a:gd name="T76" fmla="*/ 7 w 1847"/>
                <a:gd name="T77" fmla="*/ 59 h 168"/>
                <a:gd name="T78" fmla="*/ 7 w 1847"/>
                <a:gd name="T79" fmla="*/ 59 h 168"/>
                <a:gd name="T80" fmla="*/ 8 w 1847"/>
                <a:gd name="T81" fmla="*/ 59 h 168"/>
                <a:gd name="T82" fmla="*/ 8 w 1847"/>
                <a:gd name="T83" fmla="*/ 87 h 168"/>
                <a:gd name="T84" fmla="*/ 5 w 1847"/>
                <a:gd name="T85" fmla="*/ 81 h 168"/>
                <a:gd name="T86" fmla="*/ 5 w 1847"/>
                <a:gd name="T87" fmla="*/ 71 h 168"/>
                <a:gd name="T88" fmla="*/ 5 w 1847"/>
                <a:gd name="T89" fmla="*/ 62 h 168"/>
                <a:gd name="T90" fmla="*/ 4 w 1847"/>
                <a:gd name="T91" fmla="*/ 53 h 168"/>
                <a:gd name="T92" fmla="*/ 4 w 1847"/>
                <a:gd name="T93" fmla="*/ 46 h 168"/>
                <a:gd name="T94" fmla="*/ 4 w 1847"/>
                <a:gd name="T95" fmla="*/ 40 h 168"/>
                <a:gd name="T96" fmla="*/ 4 w 1847"/>
                <a:gd name="T97" fmla="*/ 35 h 168"/>
                <a:gd name="T98" fmla="*/ 4 w 1847"/>
                <a:gd name="T99" fmla="*/ 34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05" name="Rectangle 336"/>
            <p:cNvSpPr>
              <a:spLocks noChangeArrowheads="1"/>
            </p:cNvSpPr>
            <p:nvPr/>
          </p:nvSpPr>
          <p:spPr bwMode="auto">
            <a:xfrm>
              <a:off x="5405" y="2594"/>
              <a:ext cx="28" cy="118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06" name="Rectangle 337"/>
            <p:cNvSpPr>
              <a:spLocks noChangeArrowheads="1"/>
            </p:cNvSpPr>
            <p:nvPr/>
          </p:nvSpPr>
          <p:spPr bwMode="auto">
            <a:xfrm>
              <a:off x="4758" y="2594"/>
              <a:ext cx="31" cy="118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07" name="Rectangle 338"/>
            <p:cNvSpPr>
              <a:spLocks noChangeArrowheads="1"/>
            </p:cNvSpPr>
            <p:nvPr/>
          </p:nvSpPr>
          <p:spPr bwMode="auto">
            <a:xfrm>
              <a:off x="5026" y="3166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08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8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09" name="Rectangle 340"/>
            <p:cNvSpPr>
              <a:spLocks noChangeArrowheads="1"/>
            </p:cNvSpPr>
            <p:nvPr/>
          </p:nvSpPr>
          <p:spPr bwMode="auto">
            <a:xfrm>
              <a:off x="5026" y="3560"/>
              <a:ext cx="142" cy="1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10" name="Rectangle 341"/>
            <p:cNvSpPr>
              <a:spLocks noChangeArrowheads="1"/>
            </p:cNvSpPr>
            <p:nvPr/>
          </p:nvSpPr>
          <p:spPr bwMode="auto">
            <a:xfrm>
              <a:off x="5026" y="3613"/>
              <a:ext cx="142" cy="18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11" name="Rectangle 342"/>
            <p:cNvSpPr>
              <a:spLocks noChangeArrowheads="1"/>
            </p:cNvSpPr>
            <p:nvPr/>
          </p:nvSpPr>
          <p:spPr bwMode="auto">
            <a:xfrm>
              <a:off x="5101" y="3183"/>
              <a:ext cx="59" cy="31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12" name="Rectangle 343"/>
            <p:cNvSpPr>
              <a:spLocks noChangeArrowheads="1"/>
            </p:cNvSpPr>
            <p:nvPr/>
          </p:nvSpPr>
          <p:spPr bwMode="auto">
            <a:xfrm>
              <a:off x="5101" y="3183"/>
              <a:ext cx="59" cy="31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13" name="Rectangle 344"/>
            <p:cNvSpPr>
              <a:spLocks noChangeArrowheads="1"/>
            </p:cNvSpPr>
            <p:nvPr/>
          </p:nvSpPr>
          <p:spPr bwMode="auto">
            <a:xfrm>
              <a:off x="5031" y="3183"/>
              <a:ext cx="64" cy="31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14" name="Rectangle 345"/>
            <p:cNvSpPr>
              <a:spLocks noChangeArrowheads="1"/>
            </p:cNvSpPr>
            <p:nvPr/>
          </p:nvSpPr>
          <p:spPr bwMode="auto">
            <a:xfrm>
              <a:off x="5101" y="3372"/>
              <a:ext cx="59" cy="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15" name="Rectangle 346"/>
            <p:cNvSpPr>
              <a:spLocks noChangeArrowheads="1"/>
            </p:cNvSpPr>
            <p:nvPr/>
          </p:nvSpPr>
          <p:spPr bwMode="auto">
            <a:xfrm>
              <a:off x="5168" y="3425"/>
              <a:ext cx="33" cy="253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16" name="Rectangle 347"/>
            <p:cNvSpPr>
              <a:spLocks noChangeArrowheads="1"/>
            </p:cNvSpPr>
            <p:nvPr/>
          </p:nvSpPr>
          <p:spPr bwMode="auto">
            <a:xfrm>
              <a:off x="4992" y="3425"/>
              <a:ext cx="33" cy="253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17" name="Rectangle 348"/>
            <p:cNvSpPr>
              <a:spLocks noChangeArrowheads="1"/>
            </p:cNvSpPr>
            <p:nvPr/>
          </p:nvSpPr>
          <p:spPr bwMode="auto">
            <a:xfrm>
              <a:off x="5026" y="3513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18" name="Rectangle 349"/>
            <p:cNvSpPr>
              <a:spLocks noChangeArrowheads="1"/>
            </p:cNvSpPr>
            <p:nvPr/>
          </p:nvSpPr>
          <p:spPr bwMode="auto">
            <a:xfrm>
              <a:off x="5026" y="3572"/>
              <a:ext cx="142" cy="41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1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20" name="Rectangle 351"/>
            <p:cNvSpPr>
              <a:spLocks noChangeArrowheads="1"/>
            </p:cNvSpPr>
            <p:nvPr/>
          </p:nvSpPr>
          <p:spPr bwMode="auto">
            <a:xfrm>
              <a:off x="5101" y="3372"/>
              <a:ext cx="59" cy="18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21" name="Rectangle 352"/>
            <p:cNvSpPr>
              <a:spLocks noChangeArrowheads="1"/>
            </p:cNvSpPr>
            <p:nvPr/>
          </p:nvSpPr>
          <p:spPr bwMode="auto">
            <a:xfrm>
              <a:off x="5031" y="3372"/>
              <a:ext cx="64" cy="18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22" name="Rectangle 353"/>
            <p:cNvSpPr>
              <a:spLocks noChangeArrowheads="1"/>
            </p:cNvSpPr>
            <p:nvPr/>
          </p:nvSpPr>
          <p:spPr bwMode="auto">
            <a:xfrm>
              <a:off x="5101" y="3313"/>
              <a:ext cx="14" cy="53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23" name="Rectangle 354"/>
            <p:cNvSpPr>
              <a:spLocks noChangeArrowheads="1"/>
            </p:cNvSpPr>
            <p:nvPr/>
          </p:nvSpPr>
          <p:spPr bwMode="auto">
            <a:xfrm>
              <a:off x="5081" y="3313"/>
              <a:ext cx="14" cy="53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24" name="Rectangle 355"/>
            <p:cNvSpPr>
              <a:spLocks noChangeArrowheads="1"/>
            </p:cNvSpPr>
            <p:nvPr/>
          </p:nvSpPr>
          <p:spPr bwMode="auto">
            <a:xfrm>
              <a:off x="5101" y="3395"/>
              <a:ext cx="59" cy="24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25" name="Rectangle 356"/>
            <p:cNvSpPr>
              <a:spLocks noChangeArrowheads="1"/>
            </p:cNvSpPr>
            <p:nvPr/>
          </p:nvSpPr>
          <p:spPr bwMode="auto">
            <a:xfrm>
              <a:off x="5031" y="3395"/>
              <a:ext cx="64" cy="24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26" name="Rectangle 357"/>
            <p:cNvSpPr>
              <a:spLocks noChangeArrowheads="1"/>
            </p:cNvSpPr>
            <p:nvPr/>
          </p:nvSpPr>
          <p:spPr bwMode="auto">
            <a:xfrm>
              <a:off x="5168" y="3554"/>
              <a:ext cx="33" cy="24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27" name="Rectangle 358"/>
            <p:cNvSpPr>
              <a:spLocks noChangeArrowheads="1"/>
            </p:cNvSpPr>
            <p:nvPr/>
          </p:nvSpPr>
          <p:spPr bwMode="auto">
            <a:xfrm>
              <a:off x="4992" y="3554"/>
              <a:ext cx="33" cy="24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28" name="Rectangle 359"/>
            <p:cNvSpPr>
              <a:spLocks noChangeArrowheads="1"/>
            </p:cNvSpPr>
            <p:nvPr/>
          </p:nvSpPr>
          <p:spPr bwMode="auto">
            <a:xfrm>
              <a:off x="5335" y="2747"/>
              <a:ext cx="50" cy="271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29" name="Rectangle 360"/>
            <p:cNvSpPr>
              <a:spLocks noChangeArrowheads="1"/>
            </p:cNvSpPr>
            <p:nvPr/>
          </p:nvSpPr>
          <p:spPr bwMode="auto">
            <a:xfrm>
              <a:off x="5229" y="3166"/>
              <a:ext cx="50" cy="271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30" name="Rectangle 361"/>
            <p:cNvSpPr>
              <a:spLocks noChangeArrowheads="1"/>
            </p:cNvSpPr>
            <p:nvPr/>
          </p:nvSpPr>
          <p:spPr bwMode="auto">
            <a:xfrm>
              <a:off x="4911" y="2747"/>
              <a:ext cx="53" cy="271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31" name="Rectangle 362"/>
            <p:cNvSpPr>
              <a:spLocks noChangeArrowheads="1"/>
            </p:cNvSpPr>
            <p:nvPr/>
          </p:nvSpPr>
          <p:spPr bwMode="auto">
            <a:xfrm>
              <a:off x="5123" y="2747"/>
              <a:ext cx="53" cy="271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32" name="Rectangle 363"/>
            <p:cNvSpPr>
              <a:spLocks noChangeArrowheads="1"/>
            </p:cNvSpPr>
            <p:nvPr/>
          </p:nvSpPr>
          <p:spPr bwMode="auto">
            <a:xfrm>
              <a:off x="5229" y="2747"/>
              <a:ext cx="50" cy="271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33" name="Rectangle 364"/>
            <p:cNvSpPr>
              <a:spLocks noChangeArrowheads="1"/>
            </p:cNvSpPr>
            <p:nvPr/>
          </p:nvSpPr>
          <p:spPr bwMode="auto">
            <a:xfrm>
              <a:off x="5335" y="3166"/>
              <a:ext cx="50" cy="271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34" name="Rectangle 365"/>
            <p:cNvSpPr>
              <a:spLocks noChangeArrowheads="1"/>
            </p:cNvSpPr>
            <p:nvPr/>
          </p:nvSpPr>
          <p:spPr bwMode="auto">
            <a:xfrm>
              <a:off x="5017" y="2747"/>
              <a:ext cx="53" cy="271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35" name="Rectangle 366"/>
            <p:cNvSpPr>
              <a:spLocks noChangeArrowheads="1"/>
            </p:cNvSpPr>
            <p:nvPr/>
          </p:nvSpPr>
          <p:spPr bwMode="auto">
            <a:xfrm>
              <a:off x="4808" y="2747"/>
              <a:ext cx="53" cy="271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36" name="Rectangle 367"/>
            <p:cNvSpPr>
              <a:spLocks noChangeArrowheads="1"/>
            </p:cNvSpPr>
            <p:nvPr/>
          </p:nvSpPr>
          <p:spPr bwMode="auto">
            <a:xfrm>
              <a:off x="4911" y="3166"/>
              <a:ext cx="53" cy="271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37" name="Rectangle 368"/>
            <p:cNvSpPr>
              <a:spLocks noChangeArrowheads="1"/>
            </p:cNvSpPr>
            <p:nvPr/>
          </p:nvSpPr>
          <p:spPr bwMode="auto">
            <a:xfrm>
              <a:off x="4808" y="3166"/>
              <a:ext cx="53" cy="271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38" name="Freeform 369"/>
            <p:cNvSpPr>
              <a:spLocks/>
            </p:cNvSpPr>
            <p:nvPr/>
          </p:nvSpPr>
          <p:spPr bwMode="auto">
            <a:xfrm>
              <a:off x="5115" y="2724"/>
              <a:ext cx="70" cy="324"/>
            </a:xfrm>
            <a:custGeom>
              <a:avLst/>
              <a:gdLst>
                <a:gd name="T0" fmla="*/ 1 w 217"/>
                <a:gd name="T1" fmla="*/ 107 h 373"/>
                <a:gd name="T2" fmla="*/ 0 w 217"/>
                <a:gd name="T3" fmla="*/ 107 h 373"/>
                <a:gd name="T4" fmla="*/ 0 w 217"/>
                <a:gd name="T5" fmla="*/ 170 h 373"/>
                <a:gd name="T6" fmla="*/ 1 w 217"/>
                <a:gd name="T7" fmla="*/ 170 h 373"/>
                <a:gd name="T8" fmla="*/ 1 w 217"/>
                <a:gd name="T9" fmla="*/ 184 h 373"/>
                <a:gd name="T10" fmla="*/ 0 w 217"/>
                <a:gd name="T11" fmla="*/ 184 h 373"/>
                <a:gd name="T12" fmla="*/ 0 w 217"/>
                <a:gd name="T13" fmla="*/ 0 h 373"/>
                <a:gd name="T14" fmla="*/ 1 w 217"/>
                <a:gd name="T15" fmla="*/ 0 h 373"/>
                <a:gd name="T16" fmla="*/ 1 w 217"/>
                <a:gd name="T17" fmla="*/ 15 h 373"/>
                <a:gd name="T18" fmla="*/ 0 w 217"/>
                <a:gd name="T19" fmla="*/ 15 h 373"/>
                <a:gd name="T20" fmla="*/ 0 w 217"/>
                <a:gd name="T21" fmla="*/ 84 h 373"/>
                <a:gd name="T22" fmla="*/ 1 w 217"/>
                <a:gd name="T23" fmla="*/ 84 h 373"/>
                <a:gd name="T24" fmla="*/ 1 w 217"/>
                <a:gd name="T25" fmla="*/ 10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39" name="Freeform 370"/>
            <p:cNvSpPr>
              <a:spLocks/>
            </p:cNvSpPr>
            <p:nvPr/>
          </p:nvSpPr>
          <p:spPr bwMode="auto">
            <a:xfrm>
              <a:off x="5176" y="2724"/>
              <a:ext cx="8" cy="324"/>
            </a:xfrm>
            <a:custGeom>
              <a:avLst/>
              <a:gdLst>
                <a:gd name="T0" fmla="*/ 0 w 29"/>
                <a:gd name="T1" fmla="*/ 15 h 373"/>
                <a:gd name="T2" fmla="*/ 0 w 29"/>
                <a:gd name="T3" fmla="*/ 170 h 373"/>
                <a:gd name="T4" fmla="*/ 0 w 29"/>
                <a:gd name="T5" fmla="*/ 184 h 373"/>
                <a:gd name="T6" fmla="*/ 0 w 29"/>
                <a:gd name="T7" fmla="*/ 0 h 373"/>
                <a:gd name="T8" fmla="*/ 0 w 29"/>
                <a:gd name="T9" fmla="*/ 15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40" name="Freeform 371"/>
            <p:cNvSpPr>
              <a:spLocks/>
            </p:cNvSpPr>
            <p:nvPr/>
          </p:nvSpPr>
          <p:spPr bwMode="auto">
            <a:xfrm>
              <a:off x="5218" y="2724"/>
              <a:ext cx="73" cy="324"/>
            </a:xfrm>
            <a:custGeom>
              <a:avLst/>
              <a:gdLst>
                <a:gd name="T0" fmla="*/ 1 w 216"/>
                <a:gd name="T1" fmla="*/ 107 h 373"/>
                <a:gd name="T2" fmla="*/ 0 w 216"/>
                <a:gd name="T3" fmla="*/ 107 h 373"/>
                <a:gd name="T4" fmla="*/ 0 w 216"/>
                <a:gd name="T5" fmla="*/ 170 h 373"/>
                <a:gd name="T6" fmla="*/ 1 w 216"/>
                <a:gd name="T7" fmla="*/ 170 h 373"/>
                <a:gd name="T8" fmla="*/ 1 w 216"/>
                <a:gd name="T9" fmla="*/ 184 h 373"/>
                <a:gd name="T10" fmla="*/ 0 w 216"/>
                <a:gd name="T11" fmla="*/ 184 h 373"/>
                <a:gd name="T12" fmla="*/ 0 w 216"/>
                <a:gd name="T13" fmla="*/ 0 h 373"/>
                <a:gd name="T14" fmla="*/ 1 w 216"/>
                <a:gd name="T15" fmla="*/ 0 h 373"/>
                <a:gd name="T16" fmla="*/ 1 w 216"/>
                <a:gd name="T17" fmla="*/ 15 h 373"/>
                <a:gd name="T18" fmla="*/ 0 w 216"/>
                <a:gd name="T19" fmla="*/ 15 h 373"/>
                <a:gd name="T20" fmla="*/ 0 w 216"/>
                <a:gd name="T21" fmla="*/ 84 h 373"/>
                <a:gd name="T22" fmla="*/ 1 w 216"/>
                <a:gd name="T23" fmla="*/ 84 h 373"/>
                <a:gd name="T24" fmla="*/ 1 w 216"/>
                <a:gd name="T25" fmla="*/ 10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41" name="Freeform 372"/>
            <p:cNvSpPr>
              <a:spLocks/>
            </p:cNvSpPr>
            <p:nvPr/>
          </p:nvSpPr>
          <p:spPr bwMode="auto">
            <a:xfrm>
              <a:off x="5280" y="2724"/>
              <a:ext cx="11" cy="324"/>
            </a:xfrm>
            <a:custGeom>
              <a:avLst/>
              <a:gdLst>
                <a:gd name="T0" fmla="*/ 0 w 29"/>
                <a:gd name="T1" fmla="*/ 15 h 373"/>
                <a:gd name="T2" fmla="*/ 0 w 29"/>
                <a:gd name="T3" fmla="*/ 170 h 373"/>
                <a:gd name="T4" fmla="*/ 0 w 29"/>
                <a:gd name="T5" fmla="*/ 184 h 373"/>
                <a:gd name="T6" fmla="*/ 0 w 29"/>
                <a:gd name="T7" fmla="*/ 0 h 373"/>
                <a:gd name="T8" fmla="*/ 0 w 29"/>
                <a:gd name="T9" fmla="*/ 15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42" name="Freeform 373"/>
            <p:cNvSpPr>
              <a:spLocks/>
            </p:cNvSpPr>
            <p:nvPr/>
          </p:nvSpPr>
          <p:spPr bwMode="auto">
            <a:xfrm>
              <a:off x="5324" y="2724"/>
              <a:ext cx="73" cy="324"/>
            </a:xfrm>
            <a:custGeom>
              <a:avLst/>
              <a:gdLst>
                <a:gd name="T0" fmla="*/ 1 w 217"/>
                <a:gd name="T1" fmla="*/ 107 h 373"/>
                <a:gd name="T2" fmla="*/ 0 w 217"/>
                <a:gd name="T3" fmla="*/ 107 h 373"/>
                <a:gd name="T4" fmla="*/ 0 w 217"/>
                <a:gd name="T5" fmla="*/ 170 h 373"/>
                <a:gd name="T6" fmla="*/ 1 w 217"/>
                <a:gd name="T7" fmla="*/ 170 h 373"/>
                <a:gd name="T8" fmla="*/ 1 w 217"/>
                <a:gd name="T9" fmla="*/ 184 h 373"/>
                <a:gd name="T10" fmla="*/ 0 w 217"/>
                <a:gd name="T11" fmla="*/ 184 h 373"/>
                <a:gd name="T12" fmla="*/ 0 w 217"/>
                <a:gd name="T13" fmla="*/ 0 h 373"/>
                <a:gd name="T14" fmla="*/ 1 w 217"/>
                <a:gd name="T15" fmla="*/ 0 h 373"/>
                <a:gd name="T16" fmla="*/ 1 w 217"/>
                <a:gd name="T17" fmla="*/ 15 h 373"/>
                <a:gd name="T18" fmla="*/ 0 w 217"/>
                <a:gd name="T19" fmla="*/ 15 h 373"/>
                <a:gd name="T20" fmla="*/ 0 w 217"/>
                <a:gd name="T21" fmla="*/ 84 h 373"/>
                <a:gd name="T22" fmla="*/ 1 w 217"/>
                <a:gd name="T23" fmla="*/ 84 h 373"/>
                <a:gd name="T24" fmla="*/ 1 w 217"/>
                <a:gd name="T25" fmla="*/ 10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43" name="Freeform 374"/>
            <p:cNvSpPr>
              <a:spLocks/>
            </p:cNvSpPr>
            <p:nvPr/>
          </p:nvSpPr>
          <p:spPr bwMode="auto">
            <a:xfrm>
              <a:off x="5386" y="2724"/>
              <a:ext cx="11" cy="324"/>
            </a:xfrm>
            <a:custGeom>
              <a:avLst/>
              <a:gdLst>
                <a:gd name="T0" fmla="*/ 0 w 29"/>
                <a:gd name="T1" fmla="*/ 15 h 373"/>
                <a:gd name="T2" fmla="*/ 0 w 29"/>
                <a:gd name="T3" fmla="*/ 170 h 373"/>
                <a:gd name="T4" fmla="*/ 0 w 29"/>
                <a:gd name="T5" fmla="*/ 184 h 373"/>
                <a:gd name="T6" fmla="*/ 0 w 29"/>
                <a:gd name="T7" fmla="*/ 0 h 373"/>
                <a:gd name="T8" fmla="*/ 0 w 29"/>
                <a:gd name="T9" fmla="*/ 15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44" name="Freeform 375"/>
            <p:cNvSpPr>
              <a:spLocks/>
            </p:cNvSpPr>
            <p:nvPr/>
          </p:nvSpPr>
          <p:spPr bwMode="auto">
            <a:xfrm>
              <a:off x="5218" y="3136"/>
              <a:ext cx="73" cy="324"/>
            </a:xfrm>
            <a:custGeom>
              <a:avLst/>
              <a:gdLst>
                <a:gd name="T0" fmla="*/ 1 w 216"/>
                <a:gd name="T1" fmla="*/ 109 h 372"/>
                <a:gd name="T2" fmla="*/ 0 w 216"/>
                <a:gd name="T3" fmla="*/ 109 h 372"/>
                <a:gd name="T4" fmla="*/ 0 w 216"/>
                <a:gd name="T5" fmla="*/ 172 h 372"/>
                <a:gd name="T6" fmla="*/ 1 w 216"/>
                <a:gd name="T7" fmla="*/ 172 h 372"/>
                <a:gd name="T8" fmla="*/ 1 w 216"/>
                <a:gd name="T9" fmla="*/ 186 h 372"/>
                <a:gd name="T10" fmla="*/ 0 w 216"/>
                <a:gd name="T11" fmla="*/ 186 h 372"/>
                <a:gd name="T12" fmla="*/ 0 w 216"/>
                <a:gd name="T13" fmla="*/ 0 h 372"/>
                <a:gd name="T14" fmla="*/ 1 w 216"/>
                <a:gd name="T15" fmla="*/ 0 h 372"/>
                <a:gd name="T16" fmla="*/ 1 w 216"/>
                <a:gd name="T17" fmla="*/ 14 h 372"/>
                <a:gd name="T18" fmla="*/ 0 w 216"/>
                <a:gd name="T19" fmla="*/ 14 h 372"/>
                <a:gd name="T20" fmla="*/ 0 w 216"/>
                <a:gd name="T21" fmla="*/ 85 h 372"/>
                <a:gd name="T22" fmla="*/ 1 w 216"/>
                <a:gd name="T23" fmla="*/ 85 h 372"/>
                <a:gd name="T24" fmla="*/ 1 w 216"/>
                <a:gd name="T25" fmla="*/ 109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45" name="Freeform 376"/>
            <p:cNvSpPr>
              <a:spLocks/>
            </p:cNvSpPr>
            <p:nvPr/>
          </p:nvSpPr>
          <p:spPr bwMode="auto">
            <a:xfrm>
              <a:off x="5280" y="3136"/>
              <a:ext cx="11" cy="324"/>
            </a:xfrm>
            <a:custGeom>
              <a:avLst/>
              <a:gdLst>
                <a:gd name="T0" fmla="*/ 0 w 29"/>
                <a:gd name="T1" fmla="*/ 14 h 372"/>
                <a:gd name="T2" fmla="*/ 0 w 29"/>
                <a:gd name="T3" fmla="*/ 172 h 372"/>
                <a:gd name="T4" fmla="*/ 0 w 29"/>
                <a:gd name="T5" fmla="*/ 186 h 372"/>
                <a:gd name="T6" fmla="*/ 0 w 29"/>
                <a:gd name="T7" fmla="*/ 0 h 372"/>
                <a:gd name="T8" fmla="*/ 0 w 29"/>
                <a:gd name="T9" fmla="*/ 14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46" name="Freeform 377"/>
            <p:cNvSpPr>
              <a:spLocks/>
            </p:cNvSpPr>
            <p:nvPr/>
          </p:nvSpPr>
          <p:spPr bwMode="auto">
            <a:xfrm>
              <a:off x="5324" y="3136"/>
              <a:ext cx="73" cy="324"/>
            </a:xfrm>
            <a:custGeom>
              <a:avLst/>
              <a:gdLst>
                <a:gd name="T0" fmla="*/ 1 w 217"/>
                <a:gd name="T1" fmla="*/ 109 h 372"/>
                <a:gd name="T2" fmla="*/ 0 w 217"/>
                <a:gd name="T3" fmla="*/ 109 h 372"/>
                <a:gd name="T4" fmla="*/ 0 w 217"/>
                <a:gd name="T5" fmla="*/ 172 h 372"/>
                <a:gd name="T6" fmla="*/ 1 w 217"/>
                <a:gd name="T7" fmla="*/ 172 h 372"/>
                <a:gd name="T8" fmla="*/ 1 w 217"/>
                <a:gd name="T9" fmla="*/ 186 h 372"/>
                <a:gd name="T10" fmla="*/ 0 w 217"/>
                <a:gd name="T11" fmla="*/ 186 h 372"/>
                <a:gd name="T12" fmla="*/ 0 w 217"/>
                <a:gd name="T13" fmla="*/ 0 h 372"/>
                <a:gd name="T14" fmla="*/ 1 w 217"/>
                <a:gd name="T15" fmla="*/ 0 h 372"/>
                <a:gd name="T16" fmla="*/ 1 w 217"/>
                <a:gd name="T17" fmla="*/ 14 h 372"/>
                <a:gd name="T18" fmla="*/ 0 w 217"/>
                <a:gd name="T19" fmla="*/ 14 h 372"/>
                <a:gd name="T20" fmla="*/ 0 w 217"/>
                <a:gd name="T21" fmla="*/ 85 h 372"/>
                <a:gd name="T22" fmla="*/ 1 w 217"/>
                <a:gd name="T23" fmla="*/ 85 h 372"/>
                <a:gd name="T24" fmla="*/ 1 w 217"/>
                <a:gd name="T25" fmla="*/ 109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47" name="Freeform 378"/>
            <p:cNvSpPr>
              <a:spLocks/>
            </p:cNvSpPr>
            <p:nvPr/>
          </p:nvSpPr>
          <p:spPr bwMode="auto">
            <a:xfrm>
              <a:off x="5386" y="3136"/>
              <a:ext cx="11" cy="324"/>
            </a:xfrm>
            <a:custGeom>
              <a:avLst/>
              <a:gdLst>
                <a:gd name="T0" fmla="*/ 0 w 29"/>
                <a:gd name="T1" fmla="*/ 14 h 372"/>
                <a:gd name="T2" fmla="*/ 0 w 29"/>
                <a:gd name="T3" fmla="*/ 172 h 372"/>
                <a:gd name="T4" fmla="*/ 0 w 29"/>
                <a:gd name="T5" fmla="*/ 186 h 372"/>
                <a:gd name="T6" fmla="*/ 0 w 29"/>
                <a:gd name="T7" fmla="*/ 0 h 372"/>
                <a:gd name="T8" fmla="*/ 0 w 29"/>
                <a:gd name="T9" fmla="*/ 14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48" name="Freeform 379"/>
            <p:cNvSpPr>
              <a:spLocks/>
            </p:cNvSpPr>
            <p:nvPr/>
          </p:nvSpPr>
          <p:spPr bwMode="auto">
            <a:xfrm>
              <a:off x="5009" y="2724"/>
              <a:ext cx="73" cy="324"/>
            </a:xfrm>
            <a:custGeom>
              <a:avLst/>
              <a:gdLst>
                <a:gd name="T0" fmla="*/ 0 w 215"/>
                <a:gd name="T1" fmla="*/ 107 h 373"/>
                <a:gd name="T2" fmla="*/ 1 w 215"/>
                <a:gd name="T3" fmla="*/ 107 h 373"/>
                <a:gd name="T4" fmla="*/ 1 w 215"/>
                <a:gd name="T5" fmla="*/ 170 h 373"/>
                <a:gd name="T6" fmla="*/ 0 w 215"/>
                <a:gd name="T7" fmla="*/ 170 h 373"/>
                <a:gd name="T8" fmla="*/ 0 w 215"/>
                <a:gd name="T9" fmla="*/ 184 h 373"/>
                <a:gd name="T10" fmla="*/ 1 w 215"/>
                <a:gd name="T11" fmla="*/ 184 h 373"/>
                <a:gd name="T12" fmla="*/ 1 w 215"/>
                <a:gd name="T13" fmla="*/ 0 h 373"/>
                <a:gd name="T14" fmla="*/ 0 w 215"/>
                <a:gd name="T15" fmla="*/ 0 h 373"/>
                <a:gd name="T16" fmla="*/ 0 w 215"/>
                <a:gd name="T17" fmla="*/ 15 h 373"/>
                <a:gd name="T18" fmla="*/ 1 w 215"/>
                <a:gd name="T19" fmla="*/ 15 h 373"/>
                <a:gd name="T20" fmla="*/ 1 w 215"/>
                <a:gd name="T21" fmla="*/ 84 h 373"/>
                <a:gd name="T22" fmla="*/ 0 w 215"/>
                <a:gd name="T23" fmla="*/ 84 h 373"/>
                <a:gd name="T24" fmla="*/ 0 w 215"/>
                <a:gd name="T25" fmla="*/ 10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49" name="Freeform 380"/>
            <p:cNvSpPr>
              <a:spLocks/>
            </p:cNvSpPr>
            <p:nvPr/>
          </p:nvSpPr>
          <p:spPr bwMode="auto">
            <a:xfrm>
              <a:off x="5009" y="2724"/>
              <a:ext cx="8" cy="324"/>
            </a:xfrm>
            <a:custGeom>
              <a:avLst/>
              <a:gdLst>
                <a:gd name="T0" fmla="*/ 0 w 29"/>
                <a:gd name="T1" fmla="*/ 15 h 373"/>
                <a:gd name="T2" fmla="*/ 0 w 29"/>
                <a:gd name="T3" fmla="*/ 170 h 373"/>
                <a:gd name="T4" fmla="*/ 0 w 29"/>
                <a:gd name="T5" fmla="*/ 184 h 373"/>
                <a:gd name="T6" fmla="*/ 0 w 29"/>
                <a:gd name="T7" fmla="*/ 0 h 373"/>
                <a:gd name="T8" fmla="*/ 0 w 29"/>
                <a:gd name="T9" fmla="*/ 15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50" name="Freeform 381"/>
            <p:cNvSpPr>
              <a:spLocks/>
            </p:cNvSpPr>
            <p:nvPr/>
          </p:nvSpPr>
          <p:spPr bwMode="auto">
            <a:xfrm>
              <a:off x="4903" y="2724"/>
              <a:ext cx="73" cy="324"/>
            </a:xfrm>
            <a:custGeom>
              <a:avLst/>
              <a:gdLst>
                <a:gd name="T0" fmla="*/ 0 w 216"/>
                <a:gd name="T1" fmla="*/ 107 h 373"/>
                <a:gd name="T2" fmla="*/ 1 w 216"/>
                <a:gd name="T3" fmla="*/ 107 h 373"/>
                <a:gd name="T4" fmla="*/ 1 w 216"/>
                <a:gd name="T5" fmla="*/ 170 h 373"/>
                <a:gd name="T6" fmla="*/ 0 w 216"/>
                <a:gd name="T7" fmla="*/ 170 h 373"/>
                <a:gd name="T8" fmla="*/ 0 w 216"/>
                <a:gd name="T9" fmla="*/ 184 h 373"/>
                <a:gd name="T10" fmla="*/ 1 w 216"/>
                <a:gd name="T11" fmla="*/ 184 h 373"/>
                <a:gd name="T12" fmla="*/ 1 w 216"/>
                <a:gd name="T13" fmla="*/ 0 h 373"/>
                <a:gd name="T14" fmla="*/ 0 w 216"/>
                <a:gd name="T15" fmla="*/ 0 h 373"/>
                <a:gd name="T16" fmla="*/ 0 w 216"/>
                <a:gd name="T17" fmla="*/ 15 h 373"/>
                <a:gd name="T18" fmla="*/ 1 w 216"/>
                <a:gd name="T19" fmla="*/ 15 h 373"/>
                <a:gd name="T20" fmla="*/ 1 w 216"/>
                <a:gd name="T21" fmla="*/ 84 h 373"/>
                <a:gd name="T22" fmla="*/ 0 w 216"/>
                <a:gd name="T23" fmla="*/ 84 h 373"/>
                <a:gd name="T24" fmla="*/ 0 w 216"/>
                <a:gd name="T25" fmla="*/ 10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51" name="Freeform 382"/>
            <p:cNvSpPr>
              <a:spLocks/>
            </p:cNvSpPr>
            <p:nvPr/>
          </p:nvSpPr>
          <p:spPr bwMode="auto">
            <a:xfrm>
              <a:off x="4903" y="2724"/>
              <a:ext cx="8" cy="324"/>
            </a:xfrm>
            <a:custGeom>
              <a:avLst/>
              <a:gdLst>
                <a:gd name="T0" fmla="*/ 0 w 29"/>
                <a:gd name="T1" fmla="*/ 15 h 373"/>
                <a:gd name="T2" fmla="*/ 0 w 29"/>
                <a:gd name="T3" fmla="*/ 170 h 373"/>
                <a:gd name="T4" fmla="*/ 0 w 29"/>
                <a:gd name="T5" fmla="*/ 184 h 373"/>
                <a:gd name="T6" fmla="*/ 0 w 29"/>
                <a:gd name="T7" fmla="*/ 0 h 373"/>
                <a:gd name="T8" fmla="*/ 0 w 29"/>
                <a:gd name="T9" fmla="*/ 15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52" name="Freeform 383"/>
            <p:cNvSpPr>
              <a:spLocks/>
            </p:cNvSpPr>
            <p:nvPr/>
          </p:nvSpPr>
          <p:spPr bwMode="auto">
            <a:xfrm>
              <a:off x="4800" y="2724"/>
              <a:ext cx="73" cy="324"/>
            </a:xfrm>
            <a:custGeom>
              <a:avLst/>
              <a:gdLst>
                <a:gd name="T0" fmla="*/ 0 w 215"/>
                <a:gd name="T1" fmla="*/ 107 h 373"/>
                <a:gd name="T2" fmla="*/ 1 w 215"/>
                <a:gd name="T3" fmla="*/ 107 h 373"/>
                <a:gd name="T4" fmla="*/ 1 w 215"/>
                <a:gd name="T5" fmla="*/ 170 h 373"/>
                <a:gd name="T6" fmla="*/ 0 w 215"/>
                <a:gd name="T7" fmla="*/ 170 h 373"/>
                <a:gd name="T8" fmla="*/ 0 w 215"/>
                <a:gd name="T9" fmla="*/ 184 h 373"/>
                <a:gd name="T10" fmla="*/ 1 w 215"/>
                <a:gd name="T11" fmla="*/ 184 h 373"/>
                <a:gd name="T12" fmla="*/ 1 w 215"/>
                <a:gd name="T13" fmla="*/ 0 h 373"/>
                <a:gd name="T14" fmla="*/ 0 w 215"/>
                <a:gd name="T15" fmla="*/ 0 h 373"/>
                <a:gd name="T16" fmla="*/ 0 w 215"/>
                <a:gd name="T17" fmla="*/ 15 h 373"/>
                <a:gd name="T18" fmla="*/ 1 w 215"/>
                <a:gd name="T19" fmla="*/ 15 h 373"/>
                <a:gd name="T20" fmla="*/ 1 w 215"/>
                <a:gd name="T21" fmla="*/ 84 h 373"/>
                <a:gd name="T22" fmla="*/ 0 w 215"/>
                <a:gd name="T23" fmla="*/ 84 h 373"/>
                <a:gd name="T24" fmla="*/ 0 w 215"/>
                <a:gd name="T25" fmla="*/ 10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53" name="Freeform 384"/>
            <p:cNvSpPr>
              <a:spLocks/>
            </p:cNvSpPr>
            <p:nvPr/>
          </p:nvSpPr>
          <p:spPr bwMode="auto">
            <a:xfrm>
              <a:off x="4800" y="2724"/>
              <a:ext cx="8" cy="324"/>
            </a:xfrm>
            <a:custGeom>
              <a:avLst/>
              <a:gdLst>
                <a:gd name="T0" fmla="*/ 0 w 29"/>
                <a:gd name="T1" fmla="*/ 15 h 373"/>
                <a:gd name="T2" fmla="*/ 0 w 29"/>
                <a:gd name="T3" fmla="*/ 170 h 373"/>
                <a:gd name="T4" fmla="*/ 0 w 29"/>
                <a:gd name="T5" fmla="*/ 184 h 373"/>
                <a:gd name="T6" fmla="*/ 0 w 29"/>
                <a:gd name="T7" fmla="*/ 0 h 373"/>
                <a:gd name="T8" fmla="*/ 0 w 29"/>
                <a:gd name="T9" fmla="*/ 15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54" name="Freeform 385"/>
            <p:cNvSpPr>
              <a:spLocks/>
            </p:cNvSpPr>
            <p:nvPr/>
          </p:nvSpPr>
          <p:spPr bwMode="auto">
            <a:xfrm>
              <a:off x="4903" y="3136"/>
              <a:ext cx="73" cy="324"/>
            </a:xfrm>
            <a:custGeom>
              <a:avLst/>
              <a:gdLst>
                <a:gd name="T0" fmla="*/ 0 w 216"/>
                <a:gd name="T1" fmla="*/ 109 h 372"/>
                <a:gd name="T2" fmla="*/ 1 w 216"/>
                <a:gd name="T3" fmla="*/ 109 h 372"/>
                <a:gd name="T4" fmla="*/ 1 w 216"/>
                <a:gd name="T5" fmla="*/ 172 h 372"/>
                <a:gd name="T6" fmla="*/ 0 w 216"/>
                <a:gd name="T7" fmla="*/ 172 h 372"/>
                <a:gd name="T8" fmla="*/ 0 w 216"/>
                <a:gd name="T9" fmla="*/ 186 h 372"/>
                <a:gd name="T10" fmla="*/ 1 w 216"/>
                <a:gd name="T11" fmla="*/ 186 h 372"/>
                <a:gd name="T12" fmla="*/ 1 w 216"/>
                <a:gd name="T13" fmla="*/ 0 h 372"/>
                <a:gd name="T14" fmla="*/ 0 w 216"/>
                <a:gd name="T15" fmla="*/ 0 h 372"/>
                <a:gd name="T16" fmla="*/ 0 w 216"/>
                <a:gd name="T17" fmla="*/ 14 h 372"/>
                <a:gd name="T18" fmla="*/ 1 w 216"/>
                <a:gd name="T19" fmla="*/ 14 h 372"/>
                <a:gd name="T20" fmla="*/ 1 w 216"/>
                <a:gd name="T21" fmla="*/ 85 h 372"/>
                <a:gd name="T22" fmla="*/ 0 w 216"/>
                <a:gd name="T23" fmla="*/ 85 h 372"/>
                <a:gd name="T24" fmla="*/ 0 w 216"/>
                <a:gd name="T25" fmla="*/ 109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55" name="Freeform 386"/>
            <p:cNvSpPr>
              <a:spLocks/>
            </p:cNvSpPr>
            <p:nvPr/>
          </p:nvSpPr>
          <p:spPr bwMode="auto">
            <a:xfrm>
              <a:off x="4903" y="3136"/>
              <a:ext cx="8" cy="324"/>
            </a:xfrm>
            <a:custGeom>
              <a:avLst/>
              <a:gdLst>
                <a:gd name="T0" fmla="*/ 0 w 29"/>
                <a:gd name="T1" fmla="*/ 14 h 372"/>
                <a:gd name="T2" fmla="*/ 0 w 29"/>
                <a:gd name="T3" fmla="*/ 172 h 372"/>
                <a:gd name="T4" fmla="*/ 0 w 29"/>
                <a:gd name="T5" fmla="*/ 186 h 372"/>
                <a:gd name="T6" fmla="*/ 0 w 29"/>
                <a:gd name="T7" fmla="*/ 0 h 372"/>
                <a:gd name="T8" fmla="*/ 0 w 29"/>
                <a:gd name="T9" fmla="*/ 14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56" name="Freeform 387"/>
            <p:cNvSpPr>
              <a:spLocks/>
            </p:cNvSpPr>
            <p:nvPr/>
          </p:nvSpPr>
          <p:spPr bwMode="auto">
            <a:xfrm>
              <a:off x="4800" y="3136"/>
              <a:ext cx="73" cy="324"/>
            </a:xfrm>
            <a:custGeom>
              <a:avLst/>
              <a:gdLst>
                <a:gd name="T0" fmla="*/ 0 w 215"/>
                <a:gd name="T1" fmla="*/ 109 h 372"/>
                <a:gd name="T2" fmla="*/ 1 w 215"/>
                <a:gd name="T3" fmla="*/ 109 h 372"/>
                <a:gd name="T4" fmla="*/ 1 w 215"/>
                <a:gd name="T5" fmla="*/ 172 h 372"/>
                <a:gd name="T6" fmla="*/ 0 w 215"/>
                <a:gd name="T7" fmla="*/ 172 h 372"/>
                <a:gd name="T8" fmla="*/ 0 w 215"/>
                <a:gd name="T9" fmla="*/ 186 h 372"/>
                <a:gd name="T10" fmla="*/ 1 w 215"/>
                <a:gd name="T11" fmla="*/ 186 h 372"/>
                <a:gd name="T12" fmla="*/ 1 w 215"/>
                <a:gd name="T13" fmla="*/ 0 h 372"/>
                <a:gd name="T14" fmla="*/ 0 w 215"/>
                <a:gd name="T15" fmla="*/ 0 h 372"/>
                <a:gd name="T16" fmla="*/ 0 w 215"/>
                <a:gd name="T17" fmla="*/ 14 h 372"/>
                <a:gd name="T18" fmla="*/ 1 w 215"/>
                <a:gd name="T19" fmla="*/ 14 h 372"/>
                <a:gd name="T20" fmla="*/ 1 w 215"/>
                <a:gd name="T21" fmla="*/ 85 h 372"/>
                <a:gd name="T22" fmla="*/ 0 w 215"/>
                <a:gd name="T23" fmla="*/ 85 h 372"/>
                <a:gd name="T24" fmla="*/ 0 w 215"/>
                <a:gd name="T25" fmla="*/ 109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57" name="Freeform 388"/>
            <p:cNvSpPr>
              <a:spLocks/>
            </p:cNvSpPr>
            <p:nvPr/>
          </p:nvSpPr>
          <p:spPr bwMode="auto">
            <a:xfrm>
              <a:off x="4800" y="3136"/>
              <a:ext cx="8" cy="324"/>
            </a:xfrm>
            <a:custGeom>
              <a:avLst/>
              <a:gdLst>
                <a:gd name="T0" fmla="*/ 0 w 29"/>
                <a:gd name="T1" fmla="*/ 14 h 372"/>
                <a:gd name="T2" fmla="*/ 0 w 29"/>
                <a:gd name="T3" fmla="*/ 172 h 372"/>
                <a:gd name="T4" fmla="*/ 0 w 29"/>
                <a:gd name="T5" fmla="*/ 186 h 372"/>
                <a:gd name="T6" fmla="*/ 0 w 29"/>
                <a:gd name="T7" fmla="*/ 0 h 372"/>
                <a:gd name="T8" fmla="*/ 0 w 29"/>
                <a:gd name="T9" fmla="*/ 14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58" name="Rectangle 389"/>
            <p:cNvSpPr>
              <a:spLocks noChangeArrowheads="1"/>
            </p:cNvSpPr>
            <p:nvPr/>
          </p:nvSpPr>
          <p:spPr bwMode="auto">
            <a:xfrm>
              <a:off x="5115" y="2901"/>
              <a:ext cx="70" cy="6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59" name="Rectangle 390"/>
            <p:cNvSpPr>
              <a:spLocks noChangeArrowheads="1"/>
            </p:cNvSpPr>
            <p:nvPr/>
          </p:nvSpPr>
          <p:spPr bwMode="auto">
            <a:xfrm>
              <a:off x="5218" y="2901"/>
              <a:ext cx="73" cy="6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60" name="Rectangle 391"/>
            <p:cNvSpPr>
              <a:spLocks noChangeArrowheads="1"/>
            </p:cNvSpPr>
            <p:nvPr/>
          </p:nvSpPr>
          <p:spPr bwMode="auto">
            <a:xfrm>
              <a:off x="5324" y="2901"/>
              <a:ext cx="73" cy="6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61" name="Rectangle 392"/>
            <p:cNvSpPr>
              <a:spLocks noChangeArrowheads="1"/>
            </p:cNvSpPr>
            <p:nvPr/>
          </p:nvSpPr>
          <p:spPr bwMode="auto">
            <a:xfrm>
              <a:off x="5009" y="2901"/>
              <a:ext cx="73" cy="6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62" name="Rectangle 393"/>
            <p:cNvSpPr>
              <a:spLocks noChangeArrowheads="1"/>
            </p:cNvSpPr>
            <p:nvPr/>
          </p:nvSpPr>
          <p:spPr bwMode="auto">
            <a:xfrm>
              <a:off x="4903" y="2901"/>
              <a:ext cx="73" cy="6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63" name="Rectangle 394"/>
            <p:cNvSpPr>
              <a:spLocks noChangeArrowheads="1"/>
            </p:cNvSpPr>
            <p:nvPr/>
          </p:nvSpPr>
          <p:spPr bwMode="auto">
            <a:xfrm>
              <a:off x="4800" y="2901"/>
              <a:ext cx="73" cy="6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64" name="Freeform 395"/>
            <p:cNvSpPr>
              <a:spLocks/>
            </p:cNvSpPr>
            <p:nvPr/>
          </p:nvSpPr>
          <p:spPr bwMode="auto">
            <a:xfrm>
              <a:off x="4987" y="2736"/>
              <a:ext cx="11" cy="35"/>
            </a:xfrm>
            <a:custGeom>
              <a:avLst/>
              <a:gdLst>
                <a:gd name="T0" fmla="*/ 0 w 37"/>
                <a:gd name="T1" fmla="*/ 33 h 38"/>
                <a:gd name="T2" fmla="*/ 0 w 37"/>
                <a:gd name="T3" fmla="*/ 31 h 38"/>
                <a:gd name="T4" fmla="*/ 0 w 37"/>
                <a:gd name="T5" fmla="*/ 27 h 38"/>
                <a:gd name="T6" fmla="*/ 0 w 37"/>
                <a:gd name="T7" fmla="*/ 20 h 38"/>
                <a:gd name="T8" fmla="*/ 0 w 37"/>
                <a:gd name="T9" fmla="*/ 18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8 h 38"/>
                <a:gd name="T26" fmla="*/ 0 w 37"/>
                <a:gd name="T27" fmla="*/ 20 h 38"/>
                <a:gd name="T28" fmla="*/ 0 w 37"/>
                <a:gd name="T29" fmla="*/ 27 h 38"/>
                <a:gd name="T30" fmla="*/ 0 w 37"/>
                <a:gd name="T31" fmla="*/ 31 h 38"/>
                <a:gd name="T32" fmla="*/ 0 w 37"/>
                <a:gd name="T33" fmla="*/ 33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</p:grpSp>
      <p:grpSp>
        <p:nvGrpSpPr>
          <p:cNvPr id="1865" name="Group 316"/>
          <p:cNvGrpSpPr>
            <a:grpSpLocks/>
          </p:cNvGrpSpPr>
          <p:nvPr/>
        </p:nvGrpSpPr>
        <p:grpSpPr bwMode="auto">
          <a:xfrm>
            <a:off x="3507510" y="2406148"/>
            <a:ext cx="559039" cy="423333"/>
            <a:chOff x="4727" y="2506"/>
            <a:chExt cx="706" cy="1172"/>
          </a:xfrm>
        </p:grpSpPr>
        <p:sp>
          <p:nvSpPr>
            <p:cNvPr id="1866" name="Freeform 317"/>
            <p:cNvSpPr>
              <a:spLocks/>
            </p:cNvSpPr>
            <p:nvPr/>
          </p:nvSpPr>
          <p:spPr bwMode="auto">
            <a:xfrm>
              <a:off x="4727" y="3561"/>
              <a:ext cx="45" cy="117"/>
            </a:xfrm>
            <a:custGeom>
              <a:avLst/>
              <a:gdLst>
                <a:gd name="T0" fmla="*/ 0 w 139"/>
                <a:gd name="T1" fmla="*/ 75 h 135"/>
                <a:gd name="T2" fmla="*/ 0 w 139"/>
                <a:gd name="T3" fmla="*/ 52 h 135"/>
                <a:gd name="T4" fmla="*/ 0 w 139"/>
                <a:gd name="T5" fmla="*/ 52 h 135"/>
                <a:gd name="T6" fmla="*/ 0 w 139"/>
                <a:gd name="T7" fmla="*/ 26 h 135"/>
                <a:gd name="T8" fmla="*/ 0 w 139"/>
                <a:gd name="T9" fmla="*/ 26 h 135"/>
                <a:gd name="T10" fmla="*/ 0 w 139"/>
                <a:gd name="T11" fmla="*/ 0 h 135"/>
                <a:gd name="T12" fmla="*/ 1 w 139"/>
                <a:gd name="T13" fmla="*/ 0 h 135"/>
                <a:gd name="T14" fmla="*/ 1 w 139"/>
                <a:gd name="T15" fmla="*/ 75 h 135"/>
                <a:gd name="T16" fmla="*/ 0 w 139"/>
                <a:gd name="T17" fmla="*/ 75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67" name="Freeform 318"/>
            <p:cNvSpPr>
              <a:spLocks/>
            </p:cNvSpPr>
            <p:nvPr/>
          </p:nvSpPr>
          <p:spPr bwMode="auto">
            <a:xfrm>
              <a:off x="4772" y="2565"/>
              <a:ext cx="650" cy="1113"/>
            </a:xfrm>
            <a:custGeom>
              <a:avLst/>
              <a:gdLst>
                <a:gd name="T0" fmla="*/ 0 w 1946"/>
                <a:gd name="T1" fmla="*/ 642 h 1278"/>
                <a:gd name="T2" fmla="*/ 0 w 1946"/>
                <a:gd name="T3" fmla="*/ 51 h 1278"/>
                <a:gd name="T4" fmla="*/ 3 w 1946"/>
                <a:gd name="T5" fmla="*/ 51 h 1278"/>
                <a:gd name="T6" fmla="*/ 3 w 1946"/>
                <a:gd name="T7" fmla="*/ 47 h 1278"/>
                <a:gd name="T8" fmla="*/ 3 w 1946"/>
                <a:gd name="T9" fmla="*/ 41 h 1278"/>
                <a:gd name="T10" fmla="*/ 3 w 1946"/>
                <a:gd name="T11" fmla="*/ 37 h 1278"/>
                <a:gd name="T12" fmla="*/ 3 w 1946"/>
                <a:gd name="T13" fmla="*/ 32 h 1278"/>
                <a:gd name="T14" fmla="*/ 3 w 1946"/>
                <a:gd name="T15" fmla="*/ 28 h 1278"/>
                <a:gd name="T16" fmla="*/ 3 w 1946"/>
                <a:gd name="T17" fmla="*/ 24 h 1278"/>
                <a:gd name="T18" fmla="*/ 3 w 1946"/>
                <a:gd name="T19" fmla="*/ 19 h 1278"/>
                <a:gd name="T20" fmla="*/ 3 w 1946"/>
                <a:gd name="T21" fmla="*/ 15 h 1278"/>
                <a:gd name="T22" fmla="*/ 3 w 1946"/>
                <a:gd name="T23" fmla="*/ 12 h 1278"/>
                <a:gd name="T24" fmla="*/ 3 w 1946"/>
                <a:gd name="T25" fmla="*/ 9 h 1278"/>
                <a:gd name="T26" fmla="*/ 4 w 1946"/>
                <a:gd name="T27" fmla="*/ 7 h 1278"/>
                <a:gd name="T28" fmla="*/ 4 w 1946"/>
                <a:gd name="T29" fmla="*/ 3 h 1278"/>
                <a:gd name="T30" fmla="*/ 4 w 1946"/>
                <a:gd name="T31" fmla="*/ 3 h 1278"/>
                <a:gd name="T32" fmla="*/ 4 w 1946"/>
                <a:gd name="T33" fmla="*/ 3 h 1278"/>
                <a:gd name="T34" fmla="*/ 4 w 1946"/>
                <a:gd name="T35" fmla="*/ 0 h 1278"/>
                <a:gd name="T36" fmla="*/ 4 w 1946"/>
                <a:gd name="T37" fmla="*/ 0 h 1278"/>
                <a:gd name="T38" fmla="*/ 4 w 1946"/>
                <a:gd name="T39" fmla="*/ 0 h 1278"/>
                <a:gd name="T40" fmla="*/ 4 w 1946"/>
                <a:gd name="T41" fmla="*/ 3 h 1278"/>
                <a:gd name="T42" fmla="*/ 4 w 1946"/>
                <a:gd name="T43" fmla="*/ 3 h 1278"/>
                <a:gd name="T44" fmla="*/ 4 w 1946"/>
                <a:gd name="T45" fmla="*/ 3 h 1278"/>
                <a:gd name="T46" fmla="*/ 4 w 1946"/>
                <a:gd name="T47" fmla="*/ 7 h 1278"/>
                <a:gd name="T48" fmla="*/ 5 w 1946"/>
                <a:gd name="T49" fmla="*/ 9 h 1278"/>
                <a:gd name="T50" fmla="*/ 5 w 1946"/>
                <a:gd name="T51" fmla="*/ 12 h 1278"/>
                <a:gd name="T52" fmla="*/ 5 w 1946"/>
                <a:gd name="T53" fmla="*/ 15 h 1278"/>
                <a:gd name="T54" fmla="*/ 5 w 1946"/>
                <a:gd name="T55" fmla="*/ 19 h 1278"/>
                <a:gd name="T56" fmla="*/ 5 w 1946"/>
                <a:gd name="T57" fmla="*/ 24 h 1278"/>
                <a:gd name="T58" fmla="*/ 5 w 1946"/>
                <a:gd name="T59" fmla="*/ 28 h 1278"/>
                <a:gd name="T60" fmla="*/ 5 w 1946"/>
                <a:gd name="T61" fmla="*/ 32 h 1278"/>
                <a:gd name="T62" fmla="*/ 5 w 1946"/>
                <a:gd name="T63" fmla="*/ 37 h 1278"/>
                <a:gd name="T64" fmla="*/ 5 w 1946"/>
                <a:gd name="T65" fmla="*/ 41 h 1278"/>
                <a:gd name="T66" fmla="*/ 5 w 1946"/>
                <a:gd name="T67" fmla="*/ 47 h 1278"/>
                <a:gd name="T68" fmla="*/ 5 w 1946"/>
                <a:gd name="T69" fmla="*/ 51 h 1278"/>
                <a:gd name="T70" fmla="*/ 8 w 1946"/>
                <a:gd name="T71" fmla="*/ 51 h 1278"/>
                <a:gd name="T72" fmla="*/ 8 w 1946"/>
                <a:gd name="T73" fmla="*/ 642 h 1278"/>
                <a:gd name="T74" fmla="*/ 0 w 1946"/>
                <a:gd name="T75" fmla="*/ 6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68" name="Rectangle 319"/>
            <p:cNvSpPr>
              <a:spLocks noChangeArrowheads="1"/>
            </p:cNvSpPr>
            <p:nvPr/>
          </p:nvSpPr>
          <p:spPr bwMode="auto">
            <a:xfrm>
              <a:off x="5187" y="3086"/>
              <a:ext cx="42" cy="3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69" name="Rectangle 320"/>
            <p:cNvSpPr>
              <a:spLocks noChangeArrowheads="1"/>
            </p:cNvSpPr>
            <p:nvPr/>
          </p:nvSpPr>
          <p:spPr bwMode="auto">
            <a:xfrm>
              <a:off x="5168" y="3133"/>
              <a:ext cx="39" cy="41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70" name="Rectangle 321"/>
            <p:cNvSpPr>
              <a:spLocks noChangeArrowheads="1"/>
            </p:cNvSpPr>
            <p:nvPr/>
          </p:nvSpPr>
          <p:spPr bwMode="auto">
            <a:xfrm>
              <a:off x="5305" y="3033"/>
              <a:ext cx="45" cy="3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71" name="Rectangle 322"/>
            <p:cNvSpPr>
              <a:spLocks noChangeArrowheads="1"/>
            </p:cNvSpPr>
            <p:nvPr/>
          </p:nvSpPr>
          <p:spPr bwMode="auto">
            <a:xfrm>
              <a:off x="5285" y="3086"/>
              <a:ext cx="42" cy="3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72" name="Rectangle 323"/>
            <p:cNvSpPr>
              <a:spLocks noChangeArrowheads="1"/>
            </p:cNvSpPr>
            <p:nvPr/>
          </p:nvSpPr>
          <p:spPr bwMode="auto">
            <a:xfrm>
              <a:off x="5285" y="2987"/>
              <a:ext cx="42" cy="3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73" name="Rectangle 324"/>
            <p:cNvSpPr>
              <a:spLocks noChangeArrowheads="1"/>
            </p:cNvSpPr>
            <p:nvPr/>
          </p:nvSpPr>
          <p:spPr bwMode="auto">
            <a:xfrm>
              <a:off x="4772" y="3074"/>
              <a:ext cx="42" cy="41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74" name="Rectangle 325"/>
            <p:cNvSpPr>
              <a:spLocks noChangeArrowheads="1"/>
            </p:cNvSpPr>
            <p:nvPr/>
          </p:nvSpPr>
          <p:spPr bwMode="auto">
            <a:xfrm>
              <a:off x="4772" y="3022"/>
              <a:ext cx="20" cy="4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75" name="Rectangle 326"/>
            <p:cNvSpPr>
              <a:spLocks noChangeArrowheads="1"/>
            </p:cNvSpPr>
            <p:nvPr/>
          </p:nvSpPr>
          <p:spPr bwMode="auto">
            <a:xfrm>
              <a:off x="4772" y="3121"/>
              <a:ext cx="20" cy="41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76" name="Rectangle 327"/>
            <p:cNvSpPr>
              <a:spLocks noChangeArrowheads="1"/>
            </p:cNvSpPr>
            <p:nvPr/>
          </p:nvSpPr>
          <p:spPr bwMode="auto">
            <a:xfrm>
              <a:off x="4945" y="3074"/>
              <a:ext cx="42" cy="41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77" name="Rectangle 328"/>
            <p:cNvSpPr>
              <a:spLocks noChangeArrowheads="1"/>
            </p:cNvSpPr>
            <p:nvPr/>
          </p:nvSpPr>
          <p:spPr bwMode="auto">
            <a:xfrm>
              <a:off x="4925" y="3121"/>
              <a:ext cx="39" cy="41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78" name="Rectangle 329"/>
            <p:cNvSpPr>
              <a:spLocks noChangeArrowheads="1"/>
            </p:cNvSpPr>
            <p:nvPr/>
          </p:nvSpPr>
          <p:spPr bwMode="auto">
            <a:xfrm>
              <a:off x="4772" y="3455"/>
              <a:ext cx="42" cy="41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79" name="Rectangle 330"/>
            <p:cNvSpPr>
              <a:spLocks noChangeArrowheads="1"/>
            </p:cNvSpPr>
            <p:nvPr/>
          </p:nvSpPr>
          <p:spPr bwMode="auto">
            <a:xfrm>
              <a:off x="4772" y="3408"/>
              <a:ext cx="20" cy="3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80" name="Rectangle 331"/>
            <p:cNvSpPr>
              <a:spLocks noChangeArrowheads="1"/>
            </p:cNvSpPr>
            <p:nvPr/>
          </p:nvSpPr>
          <p:spPr bwMode="auto">
            <a:xfrm>
              <a:off x="4772" y="3502"/>
              <a:ext cx="20" cy="41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81" name="Rectangle 332"/>
            <p:cNvSpPr>
              <a:spLocks noChangeArrowheads="1"/>
            </p:cNvSpPr>
            <p:nvPr/>
          </p:nvSpPr>
          <p:spPr bwMode="auto">
            <a:xfrm>
              <a:off x="4945" y="3455"/>
              <a:ext cx="42" cy="41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82" name="Rectangle 333"/>
            <p:cNvSpPr>
              <a:spLocks noChangeArrowheads="1"/>
            </p:cNvSpPr>
            <p:nvPr/>
          </p:nvSpPr>
          <p:spPr bwMode="auto">
            <a:xfrm>
              <a:off x="4925" y="3502"/>
              <a:ext cx="39" cy="41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83" name="Freeform 334"/>
            <p:cNvSpPr>
              <a:spLocks/>
            </p:cNvSpPr>
            <p:nvPr/>
          </p:nvSpPr>
          <p:spPr bwMode="auto">
            <a:xfrm>
              <a:off x="5023" y="3074"/>
              <a:ext cx="148" cy="88"/>
            </a:xfrm>
            <a:custGeom>
              <a:avLst/>
              <a:gdLst>
                <a:gd name="T0" fmla="*/ 2 w 440"/>
                <a:gd name="T1" fmla="*/ 51 h 102"/>
                <a:gd name="T2" fmla="*/ 2 w 440"/>
                <a:gd name="T3" fmla="*/ 46 h 102"/>
                <a:gd name="T4" fmla="*/ 2 w 440"/>
                <a:gd name="T5" fmla="*/ 42 h 102"/>
                <a:gd name="T6" fmla="*/ 2 w 440"/>
                <a:gd name="T7" fmla="*/ 37 h 102"/>
                <a:gd name="T8" fmla="*/ 2 w 440"/>
                <a:gd name="T9" fmla="*/ 33 h 102"/>
                <a:gd name="T10" fmla="*/ 2 w 440"/>
                <a:gd name="T11" fmla="*/ 28 h 102"/>
                <a:gd name="T12" fmla="*/ 2 w 440"/>
                <a:gd name="T13" fmla="*/ 24 h 102"/>
                <a:gd name="T14" fmla="*/ 2 w 440"/>
                <a:gd name="T15" fmla="*/ 19 h 102"/>
                <a:gd name="T16" fmla="*/ 2 w 440"/>
                <a:gd name="T17" fmla="*/ 15 h 102"/>
                <a:gd name="T18" fmla="*/ 1 w 440"/>
                <a:gd name="T19" fmla="*/ 12 h 102"/>
                <a:gd name="T20" fmla="*/ 1 w 440"/>
                <a:gd name="T21" fmla="*/ 9 h 102"/>
                <a:gd name="T22" fmla="*/ 1 w 440"/>
                <a:gd name="T23" fmla="*/ 7 h 102"/>
                <a:gd name="T24" fmla="*/ 1 w 440"/>
                <a:gd name="T25" fmla="*/ 3 h 102"/>
                <a:gd name="T26" fmla="*/ 1 w 440"/>
                <a:gd name="T27" fmla="*/ 3 h 102"/>
                <a:gd name="T28" fmla="*/ 1 w 440"/>
                <a:gd name="T29" fmla="*/ 3 h 102"/>
                <a:gd name="T30" fmla="*/ 1 w 440"/>
                <a:gd name="T31" fmla="*/ 0 h 102"/>
                <a:gd name="T32" fmla="*/ 1 w 440"/>
                <a:gd name="T33" fmla="*/ 0 h 102"/>
                <a:gd name="T34" fmla="*/ 1 w 440"/>
                <a:gd name="T35" fmla="*/ 0 h 102"/>
                <a:gd name="T36" fmla="*/ 1 w 440"/>
                <a:gd name="T37" fmla="*/ 3 h 102"/>
                <a:gd name="T38" fmla="*/ 1 w 440"/>
                <a:gd name="T39" fmla="*/ 3 h 102"/>
                <a:gd name="T40" fmla="*/ 1 w 440"/>
                <a:gd name="T41" fmla="*/ 3 h 102"/>
                <a:gd name="T42" fmla="*/ 0 w 440"/>
                <a:gd name="T43" fmla="*/ 7 h 102"/>
                <a:gd name="T44" fmla="*/ 0 w 440"/>
                <a:gd name="T45" fmla="*/ 9 h 102"/>
                <a:gd name="T46" fmla="*/ 0 w 440"/>
                <a:gd name="T47" fmla="*/ 12 h 102"/>
                <a:gd name="T48" fmla="*/ 0 w 440"/>
                <a:gd name="T49" fmla="*/ 15 h 102"/>
                <a:gd name="T50" fmla="*/ 0 w 440"/>
                <a:gd name="T51" fmla="*/ 19 h 102"/>
                <a:gd name="T52" fmla="*/ 0 w 440"/>
                <a:gd name="T53" fmla="*/ 24 h 102"/>
                <a:gd name="T54" fmla="*/ 0 w 440"/>
                <a:gd name="T55" fmla="*/ 28 h 102"/>
                <a:gd name="T56" fmla="*/ 0 w 440"/>
                <a:gd name="T57" fmla="*/ 33 h 102"/>
                <a:gd name="T58" fmla="*/ 0 w 440"/>
                <a:gd name="T59" fmla="*/ 37 h 102"/>
                <a:gd name="T60" fmla="*/ 0 w 440"/>
                <a:gd name="T61" fmla="*/ 42 h 102"/>
                <a:gd name="T62" fmla="*/ 0 w 440"/>
                <a:gd name="T63" fmla="*/ 46 h 102"/>
                <a:gd name="T64" fmla="*/ 0 w 440"/>
                <a:gd name="T65" fmla="*/ 51 h 102"/>
                <a:gd name="T66" fmla="*/ 2 w 440"/>
                <a:gd name="T67" fmla="*/ 5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84" name="Freeform 335"/>
            <p:cNvSpPr>
              <a:spLocks/>
            </p:cNvSpPr>
            <p:nvPr/>
          </p:nvSpPr>
          <p:spPr bwMode="auto">
            <a:xfrm>
              <a:off x="4788" y="2506"/>
              <a:ext cx="617" cy="146"/>
            </a:xfrm>
            <a:custGeom>
              <a:avLst/>
              <a:gdLst>
                <a:gd name="T0" fmla="*/ 4 w 1847"/>
                <a:gd name="T1" fmla="*/ 34 h 168"/>
                <a:gd name="T2" fmla="*/ 4 w 1847"/>
                <a:gd name="T3" fmla="*/ 35 h 168"/>
                <a:gd name="T4" fmla="*/ 3 w 1847"/>
                <a:gd name="T5" fmla="*/ 40 h 168"/>
                <a:gd name="T6" fmla="*/ 3 w 1847"/>
                <a:gd name="T7" fmla="*/ 46 h 168"/>
                <a:gd name="T8" fmla="*/ 3 w 1847"/>
                <a:gd name="T9" fmla="*/ 53 h 168"/>
                <a:gd name="T10" fmla="*/ 3 w 1847"/>
                <a:gd name="T11" fmla="*/ 62 h 168"/>
                <a:gd name="T12" fmla="*/ 3 w 1847"/>
                <a:gd name="T13" fmla="*/ 71 h 168"/>
                <a:gd name="T14" fmla="*/ 3 w 1847"/>
                <a:gd name="T15" fmla="*/ 81 h 168"/>
                <a:gd name="T16" fmla="*/ 0 w 1847"/>
                <a:gd name="T17" fmla="*/ 87 h 168"/>
                <a:gd name="T18" fmla="*/ 0 w 1847"/>
                <a:gd name="T19" fmla="*/ 59 h 168"/>
                <a:gd name="T20" fmla="*/ 0 w 1847"/>
                <a:gd name="T21" fmla="*/ 59 h 168"/>
                <a:gd name="T22" fmla="*/ 1 w 1847"/>
                <a:gd name="T23" fmla="*/ 59 h 168"/>
                <a:gd name="T24" fmla="*/ 1 w 1847"/>
                <a:gd name="T25" fmla="*/ 59 h 168"/>
                <a:gd name="T26" fmla="*/ 2 w 1847"/>
                <a:gd name="T27" fmla="*/ 59 h 168"/>
                <a:gd name="T28" fmla="*/ 2 w 1847"/>
                <a:gd name="T29" fmla="*/ 59 h 168"/>
                <a:gd name="T30" fmla="*/ 2 w 1847"/>
                <a:gd name="T31" fmla="*/ 59 h 168"/>
                <a:gd name="T32" fmla="*/ 3 w 1847"/>
                <a:gd name="T33" fmla="*/ 59 h 168"/>
                <a:gd name="T34" fmla="*/ 3 w 1847"/>
                <a:gd name="T35" fmla="*/ 53 h 168"/>
                <a:gd name="T36" fmla="*/ 3 w 1847"/>
                <a:gd name="T37" fmla="*/ 43 h 168"/>
                <a:gd name="T38" fmla="*/ 3 w 1847"/>
                <a:gd name="T39" fmla="*/ 32 h 168"/>
                <a:gd name="T40" fmla="*/ 3 w 1847"/>
                <a:gd name="T41" fmla="*/ 22 h 168"/>
                <a:gd name="T42" fmla="*/ 3 w 1847"/>
                <a:gd name="T43" fmla="*/ 14 h 168"/>
                <a:gd name="T44" fmla="*/ 3 w 1847"/>
                <a:gd name="T45" fmla="*/ 7 h 168"/>
                <a:gd name="T46" fmla="*/ 4 w 1847"/>
                <a:gd name="T47" fmla="*/ 4 h 168"/>
                <a:gd name="T48" fmla="*/ 4 w 1847"/>
                <a:gd name="T49" fmla="*/ 1 h 168"/>
                <a:gd name="T50" fmla="*/ 4 w 1847"/>
                <a:gd name="T51" fmla="*/ 1 h 168"/>
                <a:gd name="T52" fmla="*/ 4 w 1847"/>
                <a:gd name="T53" fmla="*/ 4 h 168"/>
                <a:gd name="T54" fmla="*/ 4 w 1847"/>
                <a:gd name="T55" fmla="*/ 7 h 168"/>
                <a:gd name="T56" fmla="*/ 4 w 1847"/>
                <a:gd name="T57" fmla="*/ 14 h 168"/>
                <a:gd name="T58" fmla="*/ 5 w 1847"/>
                <a:gd name="T59" fmla="*/ 22 h 168"/>
                <a:gd name="T60" fmla="*/ 5 w 1847"/>
                <a:gd name="T61" fmla="*/ 32 h 168"/>
                <a:gd name="T62" fmla="*/ 5 w 1847"/>
                <a:gd name="T63" fmla="*/ 43 h 168"/>
                <a:gd name="T64" fmla="*/ 5 w 1847"/>
                <a:gd name="T65" fmla="*/ 53 h 168"/>
                <a:gd name="T66" fmla="*/ 5 w 1847"/>
                <a:gd name="T67" fmla="*/ 59 h 168"/>
                <a:gd name="T68" fmla="*/ 5 w 1847"/>
                <a:gd name="T69" fmla="*/ 59 h 168"/>
                <a:gd name="T70" fmla="*/ 6 w 1847"/>
                <a:gd name="T71" fmla="*/ 59 h 168"/>
                <a:gd name="T72" fmla="*/ 6 w 1847"/>
                <a:gd name="T73" fmla="*/ 59 h 168"/>
                <a:gd name="T74" fmla="*/ 7 w 1847"/>
                <a:gd name="T75" fmla="*/ 59 h 168"/>
                <a:gd name="T76" fmla="*/ 7 w 1847"/>
                <a:gd name="T77" fmla="*/ 59 h 168"/>
                <a:gd name="T78" fmla="*/ 7 w 1847"/>
                <a:gd name="T79" fmla="*/ 59 h 168"/>
                <a:gd name="T80" fmla="*/ 8 w 1847"/>
                <a:gd name="T81" fmla="*/ 59 h 168"/>
                <a:gd name="T82" fmla="*/ 8 w 1847"/>
                <a:gd name="T83" fmla="*/ 87 h 168"/>
                <a:gd name="T84" fmla="*/ 5 w 1847"/>
                <a:gd name="T85" fmla="*/ 81 h 168"/>
                <a:gd name="T86" fmla="*/ 5 w 1847"/>
                <a:gd name="T87" fmla="*/ 71 h 168"/>
                <a:gd name="T88" fmla="*/ 5 w 1847"/>
                <a:gd name="T89" fmla="*/ 62 h 168"/>
                <a:gd name="T90" fmla="*/ 4 w 1847"/>
                <a:gd name="T91" fmla="*/ 53 h 168"/>
                <a:gd name="T92" fmla="*/ 4 w 1847"/>
                <a:gd name="T93" fmla="*/ 46 h 168"/>
                <a:gd name="T94" fmla="*/ 4 w 1847"/>
                <a:gd name="T95" fmla="*/ 40 h 168"/>
                <a:gd name="T96" fmla="*/ 4 w 1847"/>
                <a:gd name="T97" fmla="*/ 35 h 168"/>
                <a:gd name="T98" fmla="*/ 4 w 1847"/>
                <a:gd name="T99" fmla="*/ 34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85" name="Rectangle 336"/>
            <p:cNvSpPr>
              <a:spLocks noChangeArrowheads="1"/>
            </p:cNvSpPr>
            <p:nvPr/>
          </p:nvSpPr>
          <p:spPr bwMode="auto">
            <a:xfrm>
              <a:off x="5405" y="2594"/>
              <a:ext cx="28" cy="123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86" name="Rectangle 337"/>
            <p:cNvSpPr>
              <a:spLocks noChangeArrowheads="1"/>
            </p:cNvSpPr>
            <p:nvPr/>
          </p:nvSpPr>
          <p:spPr bwMode="auto">
            <a:xfrm>
              <a:off x="4758" y="2594"/>
              <a:ext cx="31" cy="123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87" name="Rectangle 338"/>
            <p:cNvSpPr>
              <a:spLocks noChangeArrowheads="1"/>
            </p:cNvSpPr>
            <p:nvPr/>
          </p:nvSpPr>
          <p:spPr bwMode="auto">
            <a:xfrm>
              <a:off x="5026" y="3162"/>
              <a:ext cx="142" cy="334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88" name="Rectangle 339"/>
            <p:cNvSpPr>
              <a:spLocks noChangeArrowheads="1"/>
            </p:cNvSpPr>
            <p:nvPr/>
          </p:nvSpPr>
          <p:spPr bwMode="auto">
            <a:xfrm>
              <a:off x="5026" y="3496"/>
              <a:ext cx="142" cy="18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89" name="Rectangle 340"/>
            <p:cNvSpPr>
              <a:spLocks noChangeArrowheads="1"/>
            </p:cNvSpPr>
            <p:nvPr/>
          </p:nvSpPr>
          <p:spPr bwMode="auto">
            <a:xfrm>
              <a:off x="5026" y="3561"/>
              <a:ext cx="142" cy="1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90" name="Rectangle 341"/>
            <p:cNvSpPr>
              <a:spLocks noChangeArrowheads="1"/>
            </p:cNvSpPr>
            <p:nvPr/>
          </p:nvSpPr>
          <p:spPr bwMode="auto">
            <a:xfrm>
              <a:off x="5026" y="3614"/>
              <a:ext cx="142" cy="18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91" name="Rectangle 342"/>
            <p:cNvSpPr>
              <a:spLocks noChangeArrowheads="1"/>
            </p:cNvSpPr>
            <p:nvPr/>
          </p:nvSpPr>
          <p:spPr bwMode="auto">
            <a:xfrm>
              <a:off x="5101" y="3186"/>
              <a:ext cx="59" cy="311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92" name="Rectangle 343"/>
            <p:cNvSpPr>
              <a:spLocks noChangeArrowheads="1"/>
            </p:cNvSpPr>
            <p:nvPr/>
          </p:nvSpPr>
          <p:spPr bwMode="auto">
            <a:xfrm>
              <a:off x="5101" y="3186"/>
              <a:ext cx="59" cy="311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93" name="Rectangle 344"/>
            <p:cNvSpPr>
              <a:spLocks noChangeArrowheads="1"/>
            </p:cNvSpPr>
            <p:nvPr/>
          </p:nvSpPr>
          <p:spPr bwMode="auto">
            <a:xfrm>
              <a:off x="5031" y="3186"/>
              <a:ext cx="64" cy="311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94" name="Rectangle 345"/>
            <p:cNvSpPr>
              <a:spLocks noChangeArrowheads="1"/>
            </p:cNvSpPr>
            <p:nvPr/>
          </p:nvSpPr>
          <p:spPr bwMode="auto">
            <a:xfrm>
              <a:off x="5101" y="3367"/>
              <a:ext cx="59" cy="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95" name="Rectangle 346"/>
            <p:cNvSpPr>
              <a:spLocks noChangeArrowheads="1"/>
            </p:cNvSpPr>
            <p:nvPr/>
          </p:nvSpPr>
          <p:spPr bwMode="auto">
            <a:xfrm>
              <a:off x="5168" y="3420"/>
              <a:ext cx="33" cy="258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96" name="Rectangle 347"/>
            <p:cNvSpPr>
              <a:spLocks noChangeArrowheads="1"/>
            </p:cNvSpPr>
            <p:nvPr/>
          </p:nvSpPr>
          <p:spPr bwMode="auto">
            <a:xfrm>
              <a:off x="4992" y="3420"/>
              <a:ext cx="33" cy="258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97" name="Rectangle 348"/>
            <p:cNvSpPr>
              <a:spLocks noChangeArrowheads="1"/>
            </p:cNvSpPr>
            <p:nvPr/>
          </p:nvSpPr>
          <p:spPr bwMode="auto">
            <a:xfrm>
              <a:off x="5026" y="3514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98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1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9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00" name="Rectangle 351"/>
            <p:cNvSpPr>
              <a:spLocks noChangeArrowheads="1"/>
            </p:cNvSpPr>
            <p:nvPr/>
          </p:nvSpPr>
          <p:spPr bwMode="auto">
            <a:xfrm>
              <a:off x="5101" y="3367"/>
              <a:ext cx="59" cy="23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01" name="Rectangle 352"/>
            <p:cNvSpPr>
              <a:spLocks noChangeArrowheads="1"/>
            </p:cNvSpPr>
            <p:nvPr/>
          </p:nvSpPr>
          <p:spPr bwMode="auto">
            <a:xfrm>
              <a:off x="5031" y="3367"/>
              <a:ext cx="64" cy="23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02" name="Rectangle 353"/>
            <p:cNvSpPr>
              <a:spLocks noChangeArrowheads="1"/>
            </p:cNvSpPr>
            <p:nvPr/>
          </p:nvSpPr>
          <p:spPr bwMode="auto">
            <a:xfrm>
              <a:off x="5101" y="3315"/>
              <a:ext cx="14" cy="4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03" name="Rectangle 354"/>
            <p:cNvSpPr>
              <a:spLocks noChangeArrowheads="1"/>
            </p:cNvSpPr>
            <p:nvPr/>
          </p:nvSpPr>
          <p:spPr bwMode="auto">
            <a:xfrm>
              <a:off x="5081" y="3315"/>
              <a:ext cx="14" cy="4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04" name="Rectangle 355"/>
            <p:cNvSpPr>
              <a:spLocks noChangeArrowheads="1"/>
            </p:cNvSpPr>
            <p:nvPr/>
          </p:nvSpPr>
          <p:spPr bwMode="auto">
            <a:xfrm>
              <a:off x="5101" y="3397"/>
              <a:ext cx="59" cy="18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05" name="Rectangle 356"/>
            <p:cNvSpPr>
              <a:spLocks noChangeArrowheads="1"/>
            </p:cNvSpPr>
            <p:nvPr/>
          </p:nvSpPr>
          <p:spPr bwMode="auto">
            <a:xfrm>
              <a:off x="5031" y="3397"/>
              <a:ext cx="64" cy="18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06" name="Rectangle 357"/>
            <p:cNvSpPr>
              <a:spLocks noChangeArrowheads="1"/>
            </p:cNvSpPr>
            <p:nvPr/>
          </p:nvSpPr>
          <p:spPr bwMode="auto">
            <a:xfrm>
              <a:off x="5168" y="3549"/>
              <a:ext cx="33" cy="29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07" name="Rectangle 358"/>
            <p:cNvSpPr>
              <a:spLocks noChangeArrowheads="1"/>
            </p:cNvSpPr>
            <p:nvPr/>
          </p:nvSpPr>
          <p:spPr bwMode="auto">
            <a:xfrm>
              <a:off x="4992" y="3549"/>
              <a:ext cx="33" cy="29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08" name="Rectangle 359"/>
            <p:cNvSpPr>
              <a:spLocks noChangeArrowheads="1"/>
            </p:cNvSpPr>
            <p:nvPr/>
          </p:nvSpPr>
          <p:spPr bwMode="auto">
            <a:xfrm>
              <a:off x="5335" y="2746"/>
              <a:ext cx="50" cy="275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09" name="Rectangle 360"/>
            <p:cNvSpPr>
              <a:spLocks noChangeArrowheads="1"/>
            </p:cNvSpPr>
            <p:nvPr/>
          </p:nvSpPr>
          <p:spPr bwMode="auto">
            <a:xfrm>
              <a:off x="5229" y="3162"/>
              <a:ext cx="50" cy="275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10" name="Rectangle 361"/>
            <p:cNvSpPr>
              <a:spLocks noChangeArrowheads="1"/>
            </p:cNvSpPr>
            <p:nvPr/>
          </p:nvSpPr>
          <p:spPr bwMode="auto">
            <a:xfrm>
              <a:off x="4911" y="2746"/>
              <a:ext cx="53" cy="275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11" name="Rectangle 362"/>
            <p:cNvSpPr>
              <a:spLocks noChangeArrowheads="1"/>
            </p:cNvSpPr>
            <p:nvPr/>
          </p:nvSpPr>
          <p:spPr bwMode="auto">
            <a:xfrm>
              <a:off x="5123" y="2746"/>
              <a:ext cx="53" cy="275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12" name="Rectangle 363"/>
            <p:cNvSpPr>
              <a:spLocks noChangeArrowheads="1"/>
            </p:cNvSpPr>
            <p:nvPr/>
          </p:nvSpPr>
          <p:spPr bwMode="auto">
            <a:xfrm>
              <a:off x="5229" y="2746"/>
              <a:ext cx="50" cy="275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13" name="Rectangle 364"/>
            <p:cNvSpPr>
              <a:spLocks noChangeArrowheads="1"/>
            </p:cNvSpPr>
            <p:nvPr/>
          </p:nvSpPr>
          <p:spPr bwMode="auto">
            <a:xfrm>
              <a:off x="5335" y="3162"/>
              <a:ext cx="50" cy="275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14" name="Rectangle 365"/>
            <p:cNvSpPr>
              <a:spLocks noChangeArrowheads="1"/>
            </p:cNvSpPr>
            <p:nvPr/>
          </p:nvSpPr>
          <p:spPr bwMode="auto">
            <a:xfrm>
              <a:off x="5017" y="2746"/>
              <a:ext cx="53" cy="275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15" name="Rectangle 366"/>
            <p:cNvSpPr>
              <a:spLocks noChangeArrowheads="1"/>
            </p:cNvSpPr>
            <p:nvPr/>
          </p:nvSpPr>
          <p:spPr bwMode="auto">
            <a:xfrm>
              <a:off x="4808" y="2746"/>
              <a:ext cx="53" cy="275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16" name="Rectangle 367"/>
            <p:cNvSpPr>
              <a:spLocks noChangeArrowheads="1"/>
            </p:cNvSpPr>
            <p:nvPr/>
          </p:nvSpPr>
          <p:spPr bwMode="auto">
            <a:xfrm>
              <a:off x="4911" y="3162"/>
              <a:ext cx="53" cy="275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17" name="Rectangle 368"/>
            <p:cNvSpPr>
              <a:spLocks noChangeArrowheads="1"/>
            </p:cNvSpPr>
            <p:nvPr/>
          </p:nvSpPr>
          <p:spPr bwMode="auto">
            <a:xfrm>
              <a:off x="4808" y="3162"/>
              <a:ext cx="53" cy="275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18" name="Freeform 369"/>
            <p:cNvSpPr>
              <a:spLocks/>
            </p:cNvSpPr>
            <p:nvPr/>
          </p:nvSpPr>
          <p:spPr bwMode="auto">
            <a:xfrm>
              <a:off x="5115" y="2723"/>
              <a:ext cx="70" cy="322"/>
            </a:xfrm>
            <a:custGeom>
              <a:avLst/>
              <a:gdLst>
                <a:gd name="T0" fmla="*/ 1 w 217"/>
                <a:gd name="T1" fmla="*/ 107 h 373"/>
                <a:gd name="T2" fmla="*/ 0 w 217"/>
                <a:gd name="T3" fmla="*/ 107 h 373"/>
                <a:gd name="T4" fmla="*/ 0 w 217"/>
                <a:gd name="T5" fmla="*/ 170 h 373"/>
                <a:gd name="T6" fmla="*/ 1 w 217"/>
                <a:gd name="T7" fmla="*/ 170 h 373"/>
                <a:gd name="T8" fmla="*/ 1 w 217"/>
                <a:gd name="T9" fmla="*/ 184 h 373"/>
                <a:gd name="T10" fmla="*/ 0 w 217"/>
                <a:gd name="T11" fmla="*/ 184 h 373"/>
                <a:gd name="T12" fmla="*/ 0 w 217"/>
                <a:gd name="T13" fmla="*/ 0 h 373"/>
                <a:gd name="T14" fmla="*/ 1 w 217"/>
                <a:gd name="T15" fmla="*/ 0 h 373"/>
                <a:gd name="T16" fmla="*/ 1 w 217"/>
                <a:gd name="T17" fmla="*/ 15 h 373"/>
                <a:gd name="T18" fmla="*/ 0 w 217"/>
                <a:gd name="T19" fmla="*/ 15 h 373"/>
                <a:gd name="T20" fmla="*/ 0 w 217"/>
                <a:gd name="T21" fmla="*/ 84 h 373"/>
                <a:gd name="T22" fmla="*/ 1 w 217"/>
                <a:gd name="T23" fmla="*/ 84 h 373"/>
                <a:gd name="T24" fmla="*/ 1 w 217"/>
                <a:gd name="T25" fmla="*/ 10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19" name="Freeform 370"/>
            <p:cNvSpPr>
              <a:spLocks/>
            </p:cNvSpPr>
            <p:nvPr/>
          </p:nvSpPr>
          <p:spPr bwMode="auto">
            <a:xfrm>
              <a:off x="5176" y="2723"/>
              <a:ext cx="8" cy="322"/>
            </a:xfrm>
            <a:custGeom>
              <a:avLst/>
              <a:gdLst>
                <a:gd name="T0" fmla="*/ 0 w 29"/>
                <a:gd name="T1" fmla="*/ 15 h 373"/>
                <a:gd name="T2" fmla="*/ 0 w 29"/>
                <a:gd name="T3" fmla="*/ 170 h 373"/>
                <a:gd name="T4" fmla="*/ 0 w 29"/>
                <a:gd name="T5" fmla="*/ 184 h 373"/>
                <a:gd name="T6" fmla="*/ 0 w 29"/>
                <a:gd name="T7" fmla="*/ 0 h 373"/>
                <a:gd name="T8" fmla="*/ 0 w 29"/>
                <a:gd name="T9" fmla="*/ 15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20" name="Freeform 371"/>
            <p:cNvSpPr>
              <a:spLocks/>
            </p:cNvSpPr>
            <p:nvPr/>
          </p:nvSpPr>
          <p:spPr bwMode="auto">
            <a:xfrm>
              <a:off x="5218" y="2723"/>
              <a:ext cx="73" cy="322"/>
            </a:xfrm>
            <a:custGeom>
              <a:avLst/>
              <a:gdLst>
                <a:gd name="T0" fmla="*/ 1 w 216"/>
                <a:gd name="T1" fmla="*/ 107 h 373"/>
                <a:gd name="T2" fmla="*/ 0 w 216"/>
                <a:gd name="T3" fmla="*/ 107 h 373"/>
                <a:gd name="T4" fmla="*/ 0 w 216"/>
                <a:gd name="T5" fmla="*/ 170 h 373"/>
                <a:gd name="T6" fmla="*/ 1 w 216"/>
                <a:gd name="T7" fmla="*/ 170 h 373"/>
                <a:gd name="T8" fmla="*/ 1 w 216"/>
                <a:gd name="T9" fmla="*/ 184 h 373"/>
                <a:gd name="T10" fmla="*/ 0 w 216"/>
                <a:gd name="T11" fmla="*/ 184 h 373"/>
                <a:gd name="T12" fmla="*/ 0 w 216"/>
                <a:gd name="T13" fmla="*/ 0 h 373"/>
                <a:gd name="T14" fmla="*/ 1 w 216"/>
                <a:gd name="T15" fmla="*/ 0 h 373"/>
                <a:gd name="T16" fmla="*/ 1 w 216"/>
                <a:gd name="T17" fmla="*/ 15 h 373"/>
                <a:gd name="T18" fmla="*/ 0 w 216"/>
                <a:gd name="T19" fmla="*/ 15 h 373"/>
                <a:gd name="T20" fmla="*/ 0 w 216"/>
                <a:gd name="T21" fmla="*/ 84 h 373"/>
                <a:gd name="T22" fmla="*/ 1 w 216"/>
                <a:gd name="T23" fmla="*/ 84 h 373"/>
                <a:gd name="T24" fmla="*/ 1 w 216"/>
                <a:gd name="T25" fmla="*/ 10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21" name="Freeform 372"/>
            <p:cNvSpPr>
              <a:spLocks/>
            </p:cNvSpPr>
            <p:nvPr/>
          </p:nvSpPr>
          <p:spPr bwMode="auto">
            <a:xfrm>
              <a:off x="5280" y="2723"/>
              <a:ext cx="11" cy="322"/>
            </a:xfrm>
            <a:custGeom>
              <a:avLst/>
              <a:gdLst>
                <a:gd name="T0" fmla="*/ 0 w 29"/>
                <a:gd name="T1" fmla="*/ 15 h 373"/>
                <a:gd name="T2" fmla="*/ 0 w 29"/>
                <a:gd name="T3" fmla="*/ 170 h 373"/>
                <a:gd name="T4" fmla="*/ 0 w 29"/>
                <a:gd name="T5" fmla="*/ 184 h 373"/>
                <a:gd name="T6" fmla="*/ 0 w 29"/>
                <a:gd name="T7" fmla="*/ 0 h 373"/>
                <a:gd name="T8" fmla="*/ 0 w 29"/>
                <a:gd name="T9" fmla="*/ 15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22" name="Freeform 373"/>
            <p:cNvSpPr>
              <a:spLocks/>
            </p:cNvSpPr>
            <p:nvPr/>
          </p:nvSpPr>
          <p:spPr bwMode="auto">
            <a:xfrm>
              <a:off x="5324" y="2723"/>
              <a:ext cx="73" cy="322"/>
            </a:xfrm>
            <a:custGeom>
              <a:avLst/>
              <a:gdLst>
                <a:gd name="T0" fmla="*/ 1 w 217"/>
                <a:gd name="T1" fmla="*/ 107 h 373"/>
                <a:gd name="T2" fmla="*/ 0 w 217"/>
                <a:gd name="T3" fmla="*/ 107 h 373"/>
                <a:gd name="T4" fmla="*/ 0 w 217"/>
                <a:gd name="T5" fmla="*/ 170 h 373"/>
                <a:gd name="T6" fmla="*/ 1 w 217"/>
                <a:gd name="T7" fmla="*/ 170 h 373"/>
                <a:gd name="T8" fmla="*/ 1 w 217"/>
                <a:gd name="T9" fmla="*/ 184 h 373"/>
                <a:gd name="T10" fmla="*/ 0 w 217"/>
                <a:gd name="T11" fmla="*/ 184 h 373"/>
                <a:gd name="T12" fmla="*/ 0 w 217"/>
                <a:gd name="T13" fmla="*/ 0 h 373"/>
                <a:gd name="T14" fmla="*/ 1 w 217"/>
                <a:gd name="T15" fmla="*/ 0 h 373"/>
                <a:gd name="T16" fmla="*/ 1 w 217"/>
                <a:gd name="T17" fmla="*/ 15 h 373"/>
                <a:gd name="T18" fmla="*/ 0 w 217"/>
                <a:gd name="T19" fmla="*/ 15 h 373"/>
                <a:gd name="T20" fmla="*/ 0 w 217"/>
                <a:gd name="T21" fmla="*/ 84 h 373"/>
                <a:gd name="T22" fmla="*/ 1 w 217"/>
                <a:gd name="T23" fmla="*/ 84 h 373"/>
                <a:gd name="T24" fmla="*/ 1 w 217"/>
                <a:gd name="T25" fmla="*/ 10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23" name="Freeform 374"/>
            <p:cNvSpPr>
              <a:spLocks/>
            </p:cNvSpPr>
            <p:nvPr/>
          </p:nvSpPr>
          <p:spPr bwMode="auto">
            <a:xfrm>
              <a:off x="5386" y="2723"/>
              <a:ext cx="11" cy="322"/>
            </a:xfrm>
            <a:custGeom>
              <a:avLst/>
              <a:gdLst>
                <a:gd name="T0" fmla="*/ 0 w 29"/>
                <a:gd name="T1" fmla="*/ 15 h 373"/>
                <a:gd name="T2" fmla="*/ 0 w 29"/>
                <a:gd name="T3" fmla="*/ 170 h 373"/>
                <a:gd name="T4" fmla="*/ 0 w 29"/>
                <a:gd name="T5" fmla="*/ 184 h 373"/>
                <a:gd name="T6" fmla="*/ 0 w 29"/>
                <a:gd name="T7" fmla="*/ 0 h 373"/>
                <a:gd name="T8" fmla="*/ 0 w 29"/>
                <a:gd name="T9" fmla="*/ 15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24" name="Freeform 375"/>
            <p:cNvSpPr>
              <a:spLocks/>
            </p:cNvSpPr>
            <p:nvPr/>
          </p:nvSpPr>
          <p:spPr bwMode="auto">
            <a:xfrm>
              <a:off x="5218" y="3139"/>
              <a:ext cx="73" cy="322"/>
            </a:xfrm>
            <a:custGeom>
              <a:avLst/>
              <a:gdLst>
                <a:gd name="T0" fmla="*/ 1 w 216"/>
                <a:gd name="T1" fmla="*/ 109 h 372"/>
                <a:gd name="T2" fmla="*/ 0 w 216"/>
                <a:gd name="T3" fmla="*/ 109 h 372"/>
                <a:gd name="T4" fmla="*/ 0 w 216"/>
                <a:gd name="T5" fmla="*/ 172 h 372"/>
                <a:gd name="T6" fmla="*/ 1 w 216"/>
                <a:gd name="T7" fmla="*/ 172 h 372"/>
                <a:gd name="T8" fmla="*/ 1 w 216"/>
                <a:gd name="T9" fmla="*/ 186 h 372"/>
                <a:gd name="T10" fmla="*/ 0 w 216"/>
                <a:gd name="T11" fmla="*/ 186 h 372"/>
                <a:gd name="T12" fmla="*/ 0 w 216"/>
                <a:gd name="T13" fmla="*/ 0 h 372"/>
                <a:gd name="T14" fmla="*/ 1 w 216"/>
                <a:gd name="T15" fmla="*/ 0 h 372"/>
                <a:gd name="T16" fmla="*/ 1 w 216"/>
                <a:gd name="T17" fmla="*/ 14 h 372"/>
                <a:gd name="T18" fmla="*/ 0 w 216"/>
                <a:gd name="T19" fmla="*/ 14 h 372"/>
                <a:gd name="T20" fmla="*/ 0 w 216"/>
                <a:gd name="T21" fmla="*/ 85 h 372"/>
                <a:gd name="T22" fmla="*/ 1 w 216"/>
                <a:gd name="T23" fmla="*/ 85 h 372"/>
                <a:gd name="T24" fmla="*/ 1 w 216"/>
                <a:gd name="T25" fmla="*/ 109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25" name="Freeform 376"/>
            <p:cNvSpPr>
              <a:spLocks/>
            </p:cNvSpPr>
            <p:nvPr/>
          </p:nvSpPr>
          <p:spPr bwMode="auto">
            <a:xfrm>
              <a:off x="5280" y="3139"/>
              <a:ext cx="11" cy="322"/>
            </a:xfrm>
            <a:custGeom>
              <a:avLst/>
              <a:gdLst>
                <a:gd name="T0" fmla="*/ 0 w 29"/>
                <a:gd name="T1" fmla="*/ 14 h 372"/>
                <a:gd name="T2" fmla="*/ 0 w 29"/>
                <a:gd name="T3" fmla="*/ 172 h 372"/>
                <a:gd name="T4" fmla="*/ 0 w 29"/>
                <a:gd name="T5" fmla="*/ 186 h 372"/>
                <a:gd name="T6" fmla="*/ 0 w 29"/>
                <a:gd name="T7" fmla="*/ 0 h 372"/>
                <a:gd name="T8" fmla="*/ 0 w 29"/>
                <a:gd name="T9" fmla="*/ 14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26" name="Freeform 377"/>
            <p:cNvSpPr>
              <a:spLocks/>
            </p:cNvSpPr>
            <p:nvPr/>
          </p:nvSpPr>
          <p:spPr bwMode="auto">
            <a:xfrm>
              <a:off x="5324" y="3139"/>
              <a:ext cx="73" cy="322"/>
            </a:xfrm>
            <a:custGeom>
              <a:avLst/>
              <a:gdLst>
                <a:gd name="T0" fmla="*/ 1 w 217"/>
                <a:gd name="T1" fmla="*/ 109 h 372"/>
                <a:gd name="T2" fmla="*/ 0 w 217"/>
                <a:gd name="T3" fmla="*/ 109 h 372"/>
                <a:gd name="T4" fmla="*/ 0 w 217"/>
                <a:gd name="T5" fmla="*/ 172 h 372"/>
                <a:gd name="T6" fmla="*/ 1 w 217"/>
                <a:gd name="T7" fmla="*/ 172 h 372"/>
                <a:gd name="T8" fmla="*/ 1 w 217"/>
                <a:gd name="T9" fmla="*/ 186 h 372"/>
                <a:gd name="T10" fmla="*/ 0 w 217"/>
                <a:gd name="T11" fmla="*/ 186 h 372"/>
                <a:gd name="T12" fmla="*/ 0 w 217"/>
                <a:gd name="T13" fmla="*/ 0 h 372"/>
                <a:gd name="T14" fmla="*/ 1 w 217"/>
                <a:gd name="T15" fmla="*/ 0 h 372"/>
                <a:gd name="T16" fmla="*/ 1 w 217"/>
                <a:gd name="T17" fmla="*/ 14 h 372"/>
                <a:gd name="T18" fmla="*/ 0 w 217"/>
                <a:gd name="T19" fmla="*/ 14 h 372"/>
                <a:gd name="T20" fmla="*/ 0 w 217"/>
                <a:gd name="T21" fmla="*/ 85 h 372"/>
                <a:gd name="T22" fmla="*/ 1 w 217"/>
                <a:gd name="T23" fmla="*/ 85 h 372"/>
                <a:gd name="T24" fmla="*/ 1 w 217"/>
                <a:gd name="T25" fmla="*/ 109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27" name="Freeform 378"/>
            <p:cNvSpPr>
              <a:spLocks/>
            </p:cNvSpPr>
            <p:nvPr/>
          </p:nvSpPr>
          <p:spPr bwMode="auto">
            <a:xfrm>
              <a:off x="5386" y="3139"/>
              <a:ext cx="11" cy="322"/>
            </a:xfrm>
            <a:custGeom>
              <a:avLst/>
              <a:gdLst>
                <a:gd name="T0" fmla="*/ 0 w 29"/>
                <a:gd name="T1" fmla="*/ 14 h 372"/>
                <a:gd name="T2" fmla="*/ 0 w 29"/>
                <a:gd name="T3" fmla="*/ 172 h 372"/>
                <a:gd name="T4" fmla="*/ 0 w 29"/>
                <a:gd name="T5" fmla="*/ 186 h 372"/>
                <a:gd name="T6" fmla="*/ 0 w 29"/>
                <a:gd name="T7" fmla="*/ 0 h 372"/>
                <a:gd name="T8" fmla="*/ 0 w 29"/>
                <a:gd name="T9" fmla="*/ 14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28" name="Freeform 379"/>
            <p:cNvSpPr>
              <a:spLocks/>
            </p:cNvSpPr>
            <p:nvPr/>
          </p:nvSpPr>
          <p:spPr bwMode="auto">
            <a:xfrm>
              <a:off x="5009" y="2723"/>
              <a:ext cx="73" cy="322"/>
            </a:xfrm>
            <a:custGeom>
              <a:avLst/>
              <a:gdLst>
                <a:gd name="T0" fmla="*/ 0 w 215"/>
                <a:gd name="T1" fmla="*/ 107 h 373"/>
                <a:gd name="T2" fmla="*/ 1 w 215"/>
                <a:gd name="T3" fmla="*/ 107 h 373"/>
                <a:gd name="T4" fmla="*/ 1 w 215"/>
                <a:gd name="T5" fmla="*/ 170 h 373"/>
                <a:gd name="T6" fmla="*/ 0 w 215"/>
                <a:gd name="T7" fmla="*/ 170 h 373"/>
                <a:gd name="T8" fmla="*/ 0 w 215"/>
                <a:gd name="T9" fmla="*/ 184 h 373"/>
                <a:gd name="T10" fmla="*/ 1 w 215"/>
                <a:gd name="T11" fmla="*/ 184 h 373"/>
                <a:gd name="T12" fmla="*/ 1 w 215"/>
                <a:gd name="T13" fmla="*/ 0 h 373"/>
                <a:gd name="T14" fmla="*/ 0 w 215"/>
                <a:gd name="T15" fmla="*/ 0 h 373"/>
                <a:gd name="T16" fmla="*/ 0 w 215"/>
                <a:gd name="T17" fmla="*/ 15 h 373"/>
                <a:gd name="T18" fmla="*/ 1 w 215"/>
                <a:gd name="T19" fmla="*/ 15 h 373"/>
                <a:gd name="T20" fmla="*/ 1 w 215"/>
                <a:gd name="T21" fmla="*/ 84 h 373"/>
                <a:gd name="T22" fmla="*/ 0 w 215"/>
                <a:gd name="T23" fmla="*/ 84 h 373"/>
                <a:gd name="T24" fmla="*/ 0 w 215"/>
                <a:gd name="T25" fmla="*/ 10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29" name="Freeform 380"/>
            <p:cNvSpPr>
              <a:spLocks/>
            </p:cNvSpPr>
            <p:nvPr/>
          </p:nvSpPr>
          <p:spPr bwMode="auto">
            <a:xfrm>
              <a:off x="5009" y="2723"/>
              <a:ext cx="8" cy="322"/>
            </a:xfrm>
            <a:custGeom>
              <a:avLst/>
              <a:gdLst>
                <a:gd name="T0" fmla="*/ 0 w 29"/>
                <a:gd name="T1" fmla="*/ 15 h 373"/>
                <a:gd name="T2" fmla="*/ 0 w 29"/>
                <a:gd name="T3" fmla="*/ 170 h 373"/>
                <a:gd name="T4" fmla="*/ 0 w 29"/>
                <a:gd name="T5" fmla="*/ 184 h 373"/>
                <a:gd name="T6" fmla="*/ 0 w 29"/>
                <a:gd name="T7" fmla="*/ 0 h 373"/>
                <a:gd name="T8" fmla="*/ 0 w 29"/>
                <a:gd name="T9" fmla="*/ 15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30" name="Freeform 381"/>
            <p:cNvSpPr>
              <a:spLocks/>
            </p:cNvSpPr>
            <p:nvPr/>
          </p:nvSpPr>
          <p:spPr bwMode="auto">
            <a:xfrm>
              <a:off x="4903" y="2723"/>
              <a:ext cx="73" cy="322"/>
            </a:xfrm>
            <a:custGeom>
              <a:avLst/>
              <a:gdLst>
                <a:gd name="T0" fmla="*/ 0 w 216"/>
                <a:gd name="T1" fmla="*/ 107 h 373"/>
                <a:gd name="T2" fmla="*/ 1 w 216"/>
                <a:gd name="T3" fmla="*/ 107 h 373"/>
                <a:gd name="T4" fmla="*/ 1 w 216"/>
                <a:gd name="T5" fmla="*/ 170 h 373"/>
                <a:gd name="T6" fmla="*/ 0 w 216"/>
                <a:gd name="T7" fmla="*/ 170 h 373"/>
                <a:gd name="T8" fmla="*/ 0 w 216"/>
                <a:gd name="T9" fmla="*/ 184 h 373"/>
                <a:gd name="T10" fmla="*/ 1 w 216"/>
                <a:gd name="T11" fmla="*/ 184 h 373"/>
                <a:gd name="T12" fmla="*/ 1 w 216"/>
                <a:gd name="T13" fmla="*/ 0 h 373"/>
                <a:gd name="T14" fmla="*/ 0 w 216"/>
                <a:gd name="T15" fmla="*/ 0 h 373"/>
                <a:gd name="T16" fmla="*/ 0 w 216"/>
                <a:gd name="T17" fmla="*/ 15 h 373"/>
                <a:gd name="T18" fmla="*/ 1 w 216"/>
                <a:gd name="T19" fmla="*/ 15 h 373"/>
                <a:gd name="T20" fmla="*/ 1 w 216"/>
                <a:gd name="T21" fmla="*/ 84 h 373"/>
                <a:gd name="T22" fmla="*/ 0 w 216"/>
                <a:gd name="T23" fmla="*/ 84 h 373"/>
                <a:gd name="T24" fmla="*/ 0 w 216"/>
                <a:gd name="T25" fmla="*/ 10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31" name="Freeform 382"/>
            <p:cNvSpPr>
              <a:spLocks/>
            </p:cNvSpPr>
            <p:nvPr/>
          </p:nvSpPr>
          <p:spPr bwMode="auto">
            <a:xfrm>
              <a:off x="4903" y="2723"/>
              <a:ext cx="8" cy="322"/>
            </a:xfrm>
            <a:custGeom>
              <a:avLst/>
              <a:gdLst>
                <a:gd name="T0" fmla="*/ 0 w 29"/>
                <a:gd name="T1" fmla="*/ 15 h 373"/>
                <a:gd name="T2" fmla="*/ 0 w 29"/>
                <a:gd name="T3" fmla="*/ 170 h 373"/>
                <a:gd name="T4" fmla="*/ 0 w 29"/>
                <a:gd name="T5" fmla="*/ 184 h 373"/>
                <a:gd name="T6" fmla="*/ 0 w 29"/>
                <a:gd name="T7" fmla="*/ 0 h 373"/>
                <a:gd name="T8" fmla="*/ 0 w 29"/>
                <a:gd name="T9" fmla="*/ 15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32" name="Freeform 383"/>
            <p:cNvSpPr>
              <a:spLocks/>
            </p:cNvSpPr>
            <p:nvPr/>
          </p:nvSpPr>
          <p:spPr bwMode="auto">
            <a:xfrm>
              <a:off x="4800" y="2723"/>
              <a:ext cx="73" cy="322"/>
            </a:xfrm>
            <a:custGeom>
              <a:avLst/>
              <a:gdLst>
                <a:gd name="T0" fmla="*/ 0 w 215"/>
                <a:gd name="T1" fmla="*/ 107 h 373"/>
                <a:gd name="T2" fmla="*/ 1 w 215"/>
                <a:gd name="T3" fmla="*/ 107 h 373"/>
                <a:gd name="T4" fmla="*/ 1 w 215"/>
                <a:gd name="T5" fmla="*/ 170 h 373"/>
                <a:gd name="T6" fmla="*/ 0 w 215"/>
                <a:gd name="T7" fmla="*/ 170 h 373"/>
                <a:gd name="T8" fmla="*/ 0 w 215"/>
                <a:gd name="T9" fmla="*/ 184 h 373"/>
                <a:gd name="T10" fmla="*/ 1 w 215"/>
                <a:gd name="T11" fmla="*/ 184 h 373"/>
                <a:gd name="T12" fmla="*/ 1 w 215"/>
                <a:gd name="T13" fmla="*/ 0 h 373"/>
                <a:gd name="T14" fmla="*/ 0 w 215"/>
                <a:gd name="T15" fmla="*/ 0 h 373"/>
                <a:gd name="T16" fmla="*/ 0 w 215"/>
                <a:gd name="T17" fmla="*/ 15 h 373"/>
                <a:gd name="T18" fmla="*/ 1 w 215"/>
                <a:gd name="T19" fmla="*/ 15 h 373"/>
                <a:gd name="T20" fmla="*/ 1 w 215"/>
                <a:gd name="T21" fmla="*/ 84 h 373"/>
                <a:gd name="T22" fmla="*/ 0 w 215"/>
                <a:gd name="T23" fmla="*/ 84 h 373"/>
                <a:gd name="T24" fmla="*/ 0 w 215"/>
                <a:gd name="T25" fmla="*/ 10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33" name="Freeform 384"/>
            <p:cNvSpPr>
              <a:spLocks/>
            </p:cNvSpPr>
            <p:nvPr/>
          </p:nvSpPr>
          <p:spPr bwMode="auto">
            <a:xfrm>
              <a:off x="4800" y="2723"/>
              <a:ext cx="8" cy="322"/>
            </a:xfrm>
            <a:custGeom>
              <a:avLst/>
              <a:gdLst>
                <a:gd name="T0" fmla="*/ 0 w 29"/>
                <a:gd name="T1" fmla="*/ 15 h 373"/>
                <a:gd name="T2" fmla="*/ 0 w 29"/>
                <a:gd name="T3" fmla="*/ 170 h 373"/>
                <a:gd name="T4" fmla="*/ 0 w 29"/>
                <a:gd name="T5" fmla="*/ 184 h 373"/>
                <a:gd name="T6" fmla="*/ 0 w 29"/>
                <a:gd name="T7" fmla="*/ 0 h 373"/>
                <a:gd name="T8" fmla="*/ 0 w 29"/>
                <a:gd name="T9" fmla="*/ 15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34" name="Freeform 385"/>
            <p:cNvSpPr>
              <a:spLocks/>
            </p:cNvSpPr>
            <p:nvPr/>
          </p:nvSpPr>
          <p:spPr bwMode="auto">
            <a:xfrm>
              <a:off x="4903" y="3139"/>
              <a:ext cx="73" cy="322"/>
            </a:xfrm>
            <a:custGeom>
              <a:avLst/>
              <a:gdLst>
                <a:gd name="T0" fmla="*/ 0 w 216"/>
                <a:gd name="T1" fmla="*/ 109 h 372"/>
                <a:gd name="T2" fmla="*/ 1 w 216"/>
                <a:gd name="T3" fmla="*/ 109 h 372"/>
                <a:gd name="T4" fmla="*/ 1 w 216"/>
                <a:gd name="T5" fmla="*/ 172 h 372"/>
                <a:gd name="T6" fmla="*/ 0 w 216"/>
                <a:gd name="T7" fmla="*/ 172 h 372"/>
                <a:gd name="T8" fmla="*/ 0 w 216"/>
                <a:gd name="T9" fmla="*/ 186 h 372"/>
                <a:gd name="T10" fmla="*/ 1 w 216"/>
                <a:gd name="T11" fmla="*/ 186 h 372"/>
                <a:gd name="T12" fmla="*/ 1 w 216"/>
                <a:gd name="T13" fmla="*/ 0 h 372"/>
                <a:gd name="T14" fmla="*/ 0 w 216"/>
                <a:gd name="T15" fmla="*/ 0 h 372"/>
                <a:gd name="T16" fmla="*/ 0 w 216"/>
                <a:gd name="T17" fmla="*/ 14 h 372"/>
                <a:gd name="T18" fmla="*/ 1 w 216"/>
                <a:gd name="T19" fmla="*/ 14 h 372"/>
                <a:gd name="T20" fmla="*/ 1 w 216"/>
                <a:gd name="T21" fmla="*/ 85 h 372"/>
                <a:gd name="T22" fmla="*/ 0 w 216"/>
                <a:gd name="T23" fmla="*/ 85 h 372"/>
                <a:gd name="T24" fmla="*/ 0 w 216"/>
                <a:gd name="T25" fmla="*/ 109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35" name="Freeform 386"/>
            <p:cNvSpPr>
              <a:spLocks/>
            </p:cNvSpPr>
            <p:nvPr/>
          </p:nvSpPr>
          <p:spPr bwMode="auto">
            <a:xfrm>
              <a:off x="4903" y="3139"/>
              <a:ext cx="8" cy="322"/>
            </a:xfrm>
            <a:custGeom>
              <a:avLst/>
              <a:gdLst>
                <a:gd name="T0" fmla="*/ 0 w 29"/>
                <a:gd name="T1" fmla="*/ 14 h 372"/>
                <a:gd name="T2" fmla="*/ 0 w 29"/>
                <a:gd name="T3" fmla="*/ 172 h 372"/>
                <a:gd name="T4" fmla="*/ 0 w 29"/>
                <a:gd name="T5" fmla="*/ 186 h 372"/>
                <a:gd name="T6" fmla="*/ 0 w 29"/>
                <a:gd name="T7" fmla="*/ 0 h 372"/>
                <a:gd name="T8" fmla="*/ 0 w 29"/>
                <a:gd name="T9" fmla="*/ 14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36" name="Freeform 387"/>
            <p:cNvSpPr>
              <a:spLocks/>
            </p:cNvSpPr>
            <p:nvPr/>
          </p:nvSpPr>
          <p:spPr bwMode="auto">
            <a:xfrm>
              <a:off x="4800" y="3139"/>
              <a:ext cx="73" cy="322"/>
            </a:xfrm>
            <a:custGeom>
              <a:avLst/>
              <a:gdLst>
                <a:gd name="T0" fmla="*/ 0 w 215"/>
                <a:gd name="T1" fmla="*/ 109 h 372"/>
                <a:gd name="T2" fmla="*/ 1 w 215"/>
                <a:gd name="T3" fmla="*/ 109 h 372"/>
                <a:gd name="T4" fmla="*/ 1 w 215"/>
                <a:gd name="T5" fmla="*/ 172 h 372"/>
                <a:gd name="T6" fmla="*/ 0 w 215"/>
                <a:gd name="T7" fmla="*/ 172 h 372"/>
                <a:gd name="T8" fmla="*/ 0 w 215"/>
                <a:gd name="T9" fmla="*/ 186 h 372"/>
                <a:gd name="T10" fmla="*/ 1 w 215"/>
                <a:gd name="T11" fmla="*/ 186 h 372"/>
                <a:gd name="T12" fmla="*/ 1 w 215"/>
                <a:gd name="T13" fmla="*/ 0 h 372"/>
                <a:gd name="T14" fmla="*/ 0 w 215"/>
                <a:gd name="T15" fmla="*/ 0 h 372"/>
                <a:gd name="T16" fmla="*/ 0 w 215"/>
                <a:gd name="T17" fmla="*/ 14 h 372"/>
                <a:gd name="T18" fmla="*/ 1 w 215"/>
                <a:gd name="T19" fmla="*/ 14 h 372"/>
                <a:gd name="T20" fmla="*/ 1 w 215"/>
                <a:gd name="T21" fmla="*/ 85 h 372"/>
                <a:gd name="T22" fmla="*/ 0 w 215"/>
                <a:gd name="T23" fmla="*/ 85 h 372"/>
                <a:gd name="T24" fmla="*/ 0 w 215"/>
                <a:gd name="T25" fmla="*/ 109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37" name="Freeform 388"/>
            <p:cNvSpPr>
              <a:spLocks/>
            </p:cNvSpPr>
            <p:nvPr/>
          </p:nvSpPr>
          <p:spPr bwMode="auto">
            <a:xfrm>
              <a:off x="4800" y="3139"/>
              <a:ext cx="8" cy="322"/>
            </a:xfrm>
            <a:custGeom>
              <a:avLst/>
              <a:gdLst>
                <a:gd name="T0" fmla="*/ 0 w 29"/>
                <a:gd name="T1" fmla="*/ 14 h 372"/>
                <a:gd name="T2" fmla="*/ 0 w 29"/>
                <a:gd name="T3" fmla="*/ 172 h 372"/>
                <a:gd name="T4" fmla="*/ 0 w 29"/>
                <a:gd name="T5" fmla="*/ 186 h 372"/>
                <a:gd name="T6" fmla="*/ 0 w 29"/>
                <a:gd name="T7" fmla="*/ 0 h 372"/>
                <a:gd name="T8" fmla="*/ 0 w 29"/>
                <a:gd name="T9" fmla="*/ 14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38" name="Rectangle 389"/>
            <p:cNvSpPr>
              <a:spLocks noChangeArrowheads="1"/>
            </p:cNvSpPr>
            <p:nvPr/>
          </p:nvSpPr>
          <p:spPr bwMode="auto">
            <a:xfrm>
              <a:off x="5115" y="2899"/>
              <a:ext cx="70" cy="1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39" name="Rectangle 390"/>
            <p:cNvSpPr>
              <a:spLocks noChangeArrowheads="1"/>
            </p:cNvSpPr>
            <p:nvPr/>
          </p:nvSpPr>
          <p:spPr bwMode="auto">
            <a:xfrm>
              <a:off x="5218" y="2899"/>
              <a:ext cx="73" cy="1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40" name="Rectangle 391"/>
            <p:cNvSpPr>
              <a:spLocks noChangeArrowheads="1"/>
            </p:cNvSpPr>
            <p:nvPr/>
          </p:nvSpPr>
          <p:spPr bwMode="auto">
            <a:xfrm>
              <a:off x="5324" y="2899"/>
              <a:ext cx="73" cy="1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41" name="Rectangle 392"/>
            <p:cNvSpPr>
              <a:spLocks noChangeArrowheads="1"/>
            </p:cNvSpPr>
            <p:nvPr/>
          </p:nvSpPr>
          <p:spPr bwMode="auto">
            <a:xfrm>
              <a:off x="5009" y="2899"/>
              <a:ext cx="73" cy="1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42" name="Rectangle 393"/>
            <p:cNvSpPr>
              <a:spLocks noChangeArrowheads="1"/>
            </p:cNvSpPr>
            <p:nvPr/>
          </p:nvSpPr>
          <p:spPr bwMode="auto">
            <a:xfrm>
              <a:off x="4903" y="2899"/>
              <a:ext cx="73" cy="1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43" name="Rectangle 394"/>
            <p:cNvSpPr>
              <a:spLocks noChangeArrowheads="1"/>
            </p:cNvSpPr>
            <p:nvPr/>
          </p:nvSpPr>
          <p:spPr bwMode="auto">
            <a:xfrm>
              <a:off x="4800" y="2899"/>
              <a:ext cx="73" cy="1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44" name="Freeform 395"/>
            <p:cNvSpPr>
              <a:spLocks/>
            </p:cNvSpPr>
            <p:nvPr/>
          </p:nvSpPr>
          <p:spPr bwMode="auto">
            <a:xfrm>
              <a:off x="4987" y="2735"/>
              <a:ext cx="11" cy="41"/>
            </a:xfrm>
            <a:custGeom>
              <a:avLst/>
              <a:gdLst>
                <a:gd name="T0" fmla="*/ 0 w 37"/>
                <a:gd name="T1" fmla="*/ 33 h 38"/>
                <a:gd name="T2" fmla="*/ 0 w 37"/>
                <a:gd name="T3" fmla="*/ 31 h 38"/>
                <a:gd name="T4" fmla="*/ 0 w 37"/>
                <a:gd name="T5" fmla="*/ 27 h 38"/>
                <a:gd name="T6" fmla="*/ 0 w 37"/>
                <a:gd name="T7" fmla="*/ 20 h 38"/>
                <a:gd name="T8" fmla="*/ 0 w 37"/>
                <a:gd name="T9" fmla="*/ 18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8 h 38"/>
                <a:gd name="T26" fmla="*/ 0 w 37"/>
                <a:gd name="T27" fmla="*/ 20 h 38"/>
                <a:gd name="T28" fmla="*/ 0 w 37"/>
                <a:gd name="T29" fmla="*/ 27 h 38"/>
                <a:gd name="T30" fmla="*/ 0 w 37"/>
                <a:gd name="T31" fmla="*/ 31 h 38"/>
                <a:gd name="T32" fmla="*/ 0 w 37"/>
                <a:gd name="T33" fmla="*/ 33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</p:grpSp>
      <p:grpSp>
        <p:nvGrpSpPr>
          <p:cNvPr id="1945" name="Group 316"/>
          <p:cNvGrpSpPr>
            <a:grpSpLocks/>
          </p:cNvGrpSpPr>
          <p:nvPr/>
        </p:nvGrpSpPr>
        <p:grpSpPr bwMode="auto">
          <a:xfrm>
            <a:off x="5046328" y="2981882"/>
            <a:ext cx="561248" cy="419100"/>
            <a:chOff x="4727" y="2506"/>
            <a:chExt cx="706" cy="1172"/>
          </a:xfrm>
        </p:grpSpPr>
        <p:sp>
          <p:nvSpPr>
            <p:cNvPr id="1946" name="Freeform 317"/>
            <p:cNvSpPr>
              <a:spLocks/>
            </p:cNvSpPr>
            <p:nvPr/>
          </p:nvSpPr>
          <p:spPr bwMode="auto">
            <a:xfrm>
              <a:off x="4727" y="3560"/>
              <a:ext cx="47" cy="118"/>
            </a:xfrm>
            <a:custGeom>
              <a:avLst/>
              <a:gdLst>
                <a:gd name="T0" fmla="*/ 0 w 139"/>
                <a:gd name="T1" fmla="*/ 75 h 135"/>
                <a:gd name="T2" fmla="*/ 0 w 139"/>
                <a:gd name="T3" fmla="*/ 52 h 135"/>
                <a:gd name="T4" fmla="*/ 0 w 139"/>
                <a:gd name="T5" fmla="*/ 52 h 135"/>
                <a:gd name="T6" fmla="*/ 0 w 139"/>
                <a:gd name="T7" fmla="*/ 26 h 135"/>
                <a:gd name="T8" fmla="*/ 0 w 139"/>
                <a:gd name="T9" fmla="*/ 26 h 135"/>
                <a:gd name="T10" fmla="*/ 0 w 139"/>
                <a:gd name="T11" fmla="*/ 0 h 135"/>
                <a:gd name="T12" fmla="*/ 1 w 139"/>
                <a:gd name="T13" fmla="*/ 0 h 135"/>
                <a:gd name="T14" fmla="*/ 1 w 139"/>
                <a:gd name="T15" fmla="*/ 75 h 135"/>
                <a:gd name="T16" fmla="*/ 0 w 139"/>
                <a:gd name="T17" fmla="*/ 75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47" name="Freeform 318"/>
            <p:cNvSpPr>
              <a:spLocks/>
            </p:cNvSpPr>
            <p:nvPr/>
          </p:nvSpPr>
          <p:spPr bwMode="auto">
            <a:xfrm>
              <a:off x="4774" y="2565"/>
              <a:ext cx="648" cy="1113"/>
            </a:xfrm>
            <a:custGeom>
              <a:avLst/>
              <a:gdLst>
                <a:gd name="T0" fmla="*/ 0 w 1946"/>
                <a:gd name="T1" fmla="*/ 642 h 1278"/>
                <a:gd name="T2" fmla="*/ 0 w 1946"/>
                <a:gd name="T3" fmla="*/ 51 h 1278"/>
                <a:gd name="T4" fmla="*/ 3 w 1946"/>
                <a:gd name="T5" fmla="*/ 51 h 1278"/>
                <a:gd name="T6" fmla="*/ 3 w 1946"/>
                <a:gd name="T7" fmla="*/ 47 h 1278"/>
                <a:gd name="T8" fmla="*/ 3 w 1946"/>
                <a:gd name="T9" fmla="*/ 41 h 1278"/>
                <a:gd name="T10" fmla="*/ 3 w 1946"/>
                <a:gd name="T11" fmla="*/ 37 h 1278"/>
                <a:gd name="T12" fmla="*/ 3 w 1946"/>
                <a:gd name="T13" fmla="*/ 32 h 1278"/>
                <a:gd name="T14" fmla="*/ 3 w 1946"/>
                <a:gd name="T15" fmla="*/ 28 h 1278"/>
                <a:gd name="T16" fmla="*/ 3 w 1946"/>
                <a:gd name="T17" fmla="*/ 24 h 1278"/>
                <a:gd name="T18" fmla="*/ 3 w 1946"/>
                <a:gd name="T19" fmla="*/ 19 h 1278"/>
                <a:gd name="T20" fmla="*/ 3 w 1946"/>
                <a:gd name="T21" fmla="*/ 15 h 1278"/>
                <a:gd name="T22" fmla="*/ 3 w 1946"/>
                <a:gd name="T23" fmla="*/ 12 h 1278"/>
                <a:gd name="T24" fmla="*/ 3 w 1946"/>
                <a:gd name="T25" fmla="*/ 9 h 1278"/>
                <a:gd name="T26" fmla="*/ 4 w 1946"/>
                <a:gd name="T27" fmla="*/ 7 h 1278"/>
                <a:gd name="T28" fmla="*/ 4 w 1946"/>
                <a:gd name="T29" fmla="*/ 3 h 1278"/>
                <a:gd name="T30" fmla="*/ 4 w 1946"/>
                <a:gd name="T31" fmla="*/ 3 h 1278"/>
                <a:gd name="T32" fmla="*/ 4 w 1946"/>
                <a:gd name="T33" fmla="*/ 3 h 1278"/>
                <a:gd name="T34" fmla="*/ 4 w 1946"/>
                <a:gd name="T35" fmla="*/ 0 h 1278"/>
                <a:gd name="T36" fmla="*/ 4 w 1946"/>
                <a:gd name="T37" fmla="*/ 0 h 1278"/>
                <a:gd name="T38" fmla="*/ 4 w 1946"/>
                <a:gd name="T39" fmla="*/ 0 h 1278"/>
                <a:gd name="T40" fmla="*/ 4 w 1946"/>
                <a:gd name="T41" fmla="*/ 3 h 1278"/>
                <a:gd name="T42" fmla="*/ 4 w 1946"/>
                <a:gd name="T43" fmla="*/ 3 h 1278"/>
                <a:gd name="T44" fmla="*/ 4 w 1946"/>
                <a:gd name="T45" fmla="*/ 3 h 1278"/>
                <a:gd name="T46" fmla="*/ 4 w 1946"/>
                <a:gd name="T47" fmla="*/ 7 h 1278"/>
                <a:gd name="T48" fmla="*/ 5 w 1946"/>
                <a:gd name="T49" fmla="*/ 9 h 1278"/>
                <a:gd name="T50" fmla="*/ 5 w 1946"/>
                <a:gd name="T51" fmla="*/ 12 h 1278"/>
                <a:gd name="T52" fmla="*/ 5 w 1946"/>
                <a:gd name="T53" fmla="*/ 15 h 1278"/>
                <a:gd name="T54" fmla="*/ 5 w 1946"/>
                <a:gd name="T55" fmla="*/ 19 h 1278"/>
                <a:gd name="T56" fmla="*/ 5 w 1946"/>
                <a:gd name="T57" fmla="*/ 24 h 1278"/>
                <a:gd name="T58" fmla="*/ 5 w 1946"/>
                <a:gd name="T59" fmla="*/ 28 h 1278"/>
                <a:gd name="T60" fmla="*/ 5 w 1946"/>
                <a:gd name="T61" fmla="*/ 32 h 1278"/>
                <a:gd name="T62" fmla="*/ 5 w 1946"/>
                <a:gd name="T63" fmla="*/ 37 h 1278"/>
                <a:gd name="T64" fmla="*/ 5 w 1946"/>
                <a:gd name="T65" fmla="*/ 41 h 1278"/>
                <a:gd name="T66" fmla="*/ 5 w 1946"/>
                <a:gd name="T67" fmla="*/ 47 h 1278"/>
                <a:gd name="T68" fmla="*/ 5 w 1946"/>
                <a:gd name="T69" fmla="*/ 51 h 1278"/>
                <a:gd name="T70" fmla="*/ 8 w 1946"/>
                <a:gd name="T71" fmla="*/ 51 h 1278"/>
                <a:gd name="T72" fmla="*/ 8 w 1946"/>
                <a:gd name="T73" fmla="*/ 642 h 1278"/>
                <a:gd name="T74" fmla="*/ 0 w 1946"/>
                <a:gd name="T75" fmla="*/ 6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48" name="Rectangle 319"/>
            <p:cNvSpPr>
              <a:spLocks noChangeArrowheads="1"/>
            </p:cNvSpPr>
            <p:nvPr/>
          </p:nvSpPr>
          <p:spPr bwMode="auto">
            <a:xfrm>
              <a:off x="5188" y="3086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49" name="Rectangle 320"/>
            <p:cNvSpPr>
              <a:spLocks noChangeArrowheads="1"/>
            </p:cNvSpPr>
            <p:nvPr/>
          </p:nvSpPr>
          <p:spPr bwMode="auto">
            <a:xfrm>
              <a:off x="5169" y="3133"/>
              <a:ext cx="39" cy="41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50" name="Rectangle 321"/>
            <p:cNvSpPr>
              <a:spLocks noChangeArrowheads="1"/>
            </p:cNvSpPr>
            <p:nvPr/>
          </p:nvSpPr>
          <p:spPr bwMode="auto">
            <a:xfrm>
              <a:off x="5305" y="3033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51" name="Rectangle 322"/>
            <p:cNvSpPr>
              <a:spLocks noChangeArrowheads="1"/>
            </p:cNvSpPr>
            <p:nvPr/>
          </p:nvSpPr>
          <p:spPr bwMode="auto">
            <a:xfrm>
              <a:off x="5286" y="3086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52" name="Rectangle 323"/>
            <p:cNvSpPr>
              <a:spLocks noChangeArrowheads="1"/>
            </p:cNvSpPr>
            <p:nvPr/>
          </p:nvSpPr>
          <p:spPr bwMode="auto">
            <a:xfrm>
              <a:off x="5286" y="2985"/>
              <a:ext cx="42" cy="41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53" name="Rectangle 324"/>
            <p:cNvSpPr>
              <a:spLocks noChangeArrowheads="1"/>
            </p:cNvSpPr>
            <p:nvPr/>
          </p:nvSpPr>
          <p:spPr bwMode="auto">
            <a:xfrm>
              <a:off x="4774" y="3074"/>
              <a:ext cx="39" cy="41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54" name="Rectangle 325"/>
            <p:cNvSpPr>
              <a:spLocks noChangeArrowheads="1"/>
            </p:cNvSpPr>
            <p:nvPr/>
          </p:nvSpPr>
          <p:spPr bwMode="auto">
            <a:xfrm>
              <a:off x="4774" y="3027"/>
              <a:ext cx="17" cy="41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55" name="Rectangle 326"/>
            <p:cNvSpPr>
              <a:spLocks noChangeArrowheads="1"/>
            </p:cNvSpPr>
            <p:nvPr/>
          </p:nvSpPr>
          <p:spPr bwMode="auto">
            <a:xfrm>
              <a:off x="4774" y="3122"/>
              <a:ext cx="17" cy="41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56" name="Rectangle 327"/>
            <p:cNvSpPr>
              <a:spLocks noChangeArrowheads="1"/>
            </p:cNvSpPr>
            <p:nvPr/>
          </p:nvSpPr>
          <p:spPr bwMode="auto">
            <a:xfrm>
              <a:off x="4947" y="3074"/>
              <a:ext cx="39" cy="41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57" name="Rectangle 328"/>
            <p:cNvSpPr>
              <a:spLocks noChangeArrowheads="1"/>
            </p:cNvSpPr>
            <p:nvPr/>
          </p:nvSpPr>
          <p:spPr bwMode="auto">
            <a:xfrm>
              <a:off x="4924" y="3122"/>
              <a:ext cx="39" cy="41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58" name="Rectangle 329"/>
            <p:cNvSpPr>
              <a:spLocks noChangeArrowheads="1"/>
            </p:cNvSpPr>
            <p:nvPr/>
          </p:nvSpPr>
          <p:spPr bwMode="auto">
            <a:xfrm>
              <a:off x="4774" y="3453"/>
              <a:ext cx="39" cy="41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59" name="Rectangle 330"/>
            <p:cNvSpPr>
              <a:spLocks noChangeArrowheads="1"/>
            </p:cNvSpPr>
            <p:nvPr/>
          </p:nvSpPr>
          <p:spPr bwMode="auto">
            <a:xfrm>
              <a:off x="4774" y="3406"/>
              <a:ext cx="17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60" name="Rectangle 331"/>
            <p:cNvSpPr>
              <a:spLocks noChangeArrowheads="1"/>
            </p:cNvSpPr>
            <p:nvPr/>
          </p:nvSpPr>
          <p:spPr bwMode="auto">
            <a:xfrm>
              <a:off x="4774" y="3506"/>
              <a:ext cx="17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61" name="Rectangle 332"/>
            <p:cNvSpPr>
              <a:spLocks noChangeArrowheads="1"/>
            </p:cNvSpPr>
            <p:nvPr/>
          </p:nvSpPr>
          <p:spPr bwMode="auto">
            <a:xfrm>
              <a:off x="4947" y="3453"/>
              <a:ext cx="39" cy="41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62" name="Rectangle 333"/>
            <p:cNvSpPr>
              <a:spLocks noChangeArrowheads="1"/>
            </p:cNvSpPr>
            <p:nvPr/>
          </p:nvSpPr>
          <p:spPr bwMode="auto">
            <a:xfrm>
              <a:off x="4924" y="3506"/>
              <a:ext cx="39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63" name="Freeform 334"/>
            <p:cNvSpPr>
              <a:spLocks/>
            </p:cNvSpPr>
            <p:nvPr/>
          </p:nvSpPr>
          <p:spPr bwMode="auto">
            <a:xfrm>
              <a:off x="5024" y="3074"/>
              <a:ext cx="145" cy="89"/>
            </a:xfrm>
            <a:custGeom>
              <a:avLst/>
              <a:gdLst>
                <a:gd name="T0" fmla="*/ 2 w 440"/>
                <a:gd name="T1" fmla="*/ 51 h 102"/>
                <a:gd name="T2" fmla="*/ 2 w 440"/>
                <a:gd name="T3" fmla="*/ 46 h 102"/>
                <a:gd name="T4" fmla="*/ 2 w 440"/>
                <a:gd name="T5" fmla="*/ 42 h 102"/>
                <a:gd name="T6" fmla="*/ 2 w 440"/>
                <a:gd name="T7" fmla="*/ 37 h 102"/>
                <a:gd name="T8" fmla="*/ 2 w 440"/>
                <a:gd name="T9" fmla="*/ 33 h 102"/>
                <a:gd name="T10" fmla="*/ 2 w 440"/>
                <a:gd name="T11" fmla="*/ 28 h 102"/>
                <a:gd name="T12" fmla="*/ 2 w 440"/>
                <a:gd name="T13" fmla="*/ 24 h 102"/>
                <a:gd name="T14" fmla="*/ 2 w 440"/>
                <a:gd name="T15" fmla="*/ 19 h 102"/>
                <a:gd name="T16" fmla="*/ 2 w 440"/>
                <a:gd name="T17" fmla="*/ 15 h 102"/>
                <a:gd name="T18" fmla="*/ 1 w 440"/>
                <a:gd name="T19" fmla="*/ 12 h 102"/>
                <a:gd name="T20" fmla="*/ 1 w 440"/>
                <a:gd name="T21" fmla="*/ 9 h 102"/>
                <a:gd name="T22" fmla="*/ 1 w 440"/>
                <a:gd name="T23" fmla="*/ 7 h 102"/>
                <a:gd name="T24" fmla="*/ 1 w 440"/>
                <a:gd name="T25" fmla="*/ 3 h 102"/>
                <a:gd name="T26" fmla="*/ 1 w 440"/>
                <a:gd name="T27" fmla="*/ 3 h 102"/>
                <a:gd name="T28" fmla="*/ 1 w 440"/>
                <a:gd name="T29" fmla="*/ 3 h 102"/>
                <a:gd name="T30" fmla="*/ 1 w 440"/>
                <a:gd name="T31" fmla="*/ 0 h 102"/>
                <a:gd name="T32" fmla="*/ 1 w 440"/>
                <a:gd name="T33" fmla="*/ 0 h 102"/>
                <a:gd name="T34" fmla="*/ 1 w 440"/>
                <a:gd name="T35" fmla="*/ 0 h 102"/>
                <a:gd name="T36" fmla="*/ 1 w 440"/>
                <a:gd name="T37" fmla="*/ 3 h 102"/>
                <a:gd name="T38" fmla="*/ 1 w 440"/>
                <a:gd name="T39" fmla="*/ 3 h 102"/>
                <a:gd name="T40" fmla="*/ 1 w 440"/>
                <a:gd name="T41" fmla="*/ 3 h 102"/>
                <a:gd name="T42" fmla="*/ 0 w 440"/>
                <a:gd name="T43" fmla="*/ 7 h 102"/>
                <a:gd name="T44" fmla="*/ 0 w 440"/>
                <a:gd name="T45" fmla="*/ 9 h 102"/>
                <a:gd name="T46" fmla="*/ 0 w 440"/>
                <a:gd name="T47" fmla="*/ 12 h 102"/>
                <a:gd name="T48" fmla="*/ 0 w 440"/>
                <a:gd name="T49" fmla="*/ 15 h 102"/>
                <a:gd name="T50" fmla="*/ 0 w 440"/>
                <a:gd name="T51" fmla="*/ 19 h 102"/>
                <a:gd name="T52" fmla="*/ 0 w 440"/>
                <a:gd name="T53" fmla="*/ 24 h 102"/>
                <a:gd name="T54" fmla="*/ 0 w 440"/>
                <a:gd name="T55" fmla="*/ 28 h 102"/>
                <a:gd name="T56" fmla="*/ 0 w 440"/>
                <a:gd name="T57" fmla="*/ 33 h 102"/>
                <a:gd name="T58" fmla="*/ 0 w 440"/>
                <a:gd name="T59" fmla="*/ 37 h 102"/>
                <a:gd name="T60" fmla="*/ 0 w 440"/>
                <a:gd name="T61" fmla="*/ 42 h 102"/>
                <a:gd name="T62" fmla="*/ 0 w 440"/>
                <a:gd name="T63" fmla="*/ 46 h 102"/>
                <a:gd name="T64" fmla="*/ 0 w 440"/>
                <a:gd name="T65" fmla="*/ 51 h 102"/>
                <a:gd name="T66" fmla="*/ 2 w 440"/>
                <a:gd name="T67" fmla="*/ 5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64" name="Freeform 335"/>
            <p:cNvSpPr>
              <a:spLocks/>
            </p:cNvSpPr>
            <p:nvPr/>
          </p:nvSpPr>
          <p:spPr bwMode="auto">
            <a:xfrm>
              <a:off x="4788" y="2506"/>
              <a:ext cx="617" cy="148"/>
            </a:xfrm>
            <a:custGeom>
              <a:avLst/>
              <a:gdLst>
                <a:gd name="T0" fmla="*/ 4 w 1847"/>
                <a:gd name="T1" fmla="*/ 34 h 168"/>
                <a:gd name="T2" fmla="*/ 4 w 1847"/>
                <a:gd name="T3" fmla="*/ 35 h 168"/>
                <a:gd name="T4" fmla="*/ 3 w 1847"/>
                <a:gd name="T5" fmla="*/ 40 h 168"/>
                <a:gd name="T6" fmla="*/ 3 w 1847"/>
                <a:gd name="T7" fmla="*/ 46 h 168"/>
                <a:gd name="T8" fmla="*/ 3 w 1847"/>
                <a:gd name="T9" fmla="*/ 53 h 168"/>
                <a:gd name="T10" fmla="*/ 3 w 1847"/>
                <a:gd name="T11" fmla="*/ 62 h 168"/>
                <a:gd name="T12" fmla="*/ 3 w 1847"/>
                <a:gd name="T13" fmla="*/ 71 h 168"/>
                <a:gd name="T14" fmla="*/ 3 w 1847"/>
                <a:gd name="T15" fmla="*/ 81 h 168"/>
                <a:gd name="T16" fmla="*/ 0 w 1847"/>
                <a:gd name="T17" fmla="*/ 87 h 168"/>
                <a:gd name="T18" fmla="*/ 0 w 1847"/>
                <a:gd name="T19" fmla="*/ 59 h 168"/>
                <a:gd name="T20" fmla="*/ 0 w 1847"/>
                <a:gd name="T21" fmla="*/ 59 h 168"/>
                <a:gd name="T22" fmla="*/ 1 w 1847"/>
                <a:gd name="T23" fmla="*/ 59 h 168"/>
                <a:gd name="T24" fmla="*/ 1 w 1847"/>
                <a:gd name="T25" fmla="*/ 59 h 168"/>
                <a:gd name="T26" fmla="*/ 2 w 1847"/>
                <a:gd name="T27" fmla="*/ 59 h 168"/>
                <a:gd name="T28" fmla="*/ 2 w 1847"/>
                <a:gd name="T29" fmla="*/ 59 h 168"/>
                <a:gd name="T30" fmla="*/ 2 w 1847"/>
                <a:gd name="T31" fmla="*/ 59 h 168"/>
                <a:gd name="T32" fmla="*/ 3 w 1847"/>
                <a:gd name="T33" fmla="*/ 59 h 168"/>
                <a:gd name="T34" fmla="*/ 3 w 1847"/>
                <a:gd name="T35" fmla="*/ 53 h 168"/>
                <a:gd name="T36" fmla="*/ 3 w 1847"/>
                <a:gd name="T37" fmla="*/ 43 h 168"/>
                <a:gd name="T38" fmla="*/ 3 w 1847"/>
                <a:gd name="T39" fmla="*/ 32 h 168"/>
                <a:gd name="T40" fmla="*/ 3 w 1847"/>
                <a:gd name="T41" fmla="*/ 22 h 168"/>
                <a:gd name="T42" fmla="*/ 3 w 1847"/>
                <a:gd name="T43" fmla="*/ 14 h 168"/>
                <a:gd name="T44" fmla="*/ 3 w 1847"/>
                <a:gd name="T45" fmla="*/ 7 h 168"/>
                <a:gd name="T46" fmla="*/ 4 w 1847"/>
                <a:gd name="T47" fmla="*/ 4 h 168"/>
                <a:gd name="T48" fmla="*/ 4 w 1847"/>
                <a:gd name="T49" fmla="*/ 1 h 168"/>
                <a:gd name="T50" fmla="*/ 4 w 1847"/>
                <a:gd name="T51" fmla="*/ 1 h 168"/>
                <a:gd name="T52" fmla="*/ 4 w 1847"/>
                <a:gd name="T53" fmla="*/ 4 h 168"/>
                <a:gd name="T54" fmla="*/ 4 w 1847"/>
                <a:gd name="T55" fmla="*/ 7 h 168"/>
                <a:gd name="T56" fmla="*/ 4 w 1847"/>
                <a:gd name="T57" fmla="*/ 14 h 168"/>
                <a:gd name="T58" fmla="*/ 5 w 1847"/>
                <a:gd name="T59" fmla="*/ 22 h 168"/>
                <a:gd name="T60" fmla="*/ 5 w 1847"/>
                <a:gd name="T61" fmla="*/ 32 h 168"/>
                <a:gd name="T62" fmla="*/ 5 w 1847"/>
                <a:gd name="T63" fmla="*/ 43 h 168"/>
                <a:gd name="T64" fmla="*/ 5 w 1847"/>
                <a:gd name="T65" fmla="*/ 53 h 168"/>
                <a:gd name="T66" fmla="*/ 5 w 1847"/>
                <a:gd name="T67" fmla="*/ 59 h 168"/>
                <a:gd name="T68" fmla="*/ 5 w 1847"/>
                <a:gd name="T69" fmla="*/ 59 h 168"/>
                <a:gd name="T70" fmla="*/ 6 w 1847"/>
                <a:gd name="T71" fmla="*/ 59 h 168"/>
                <a:gd name="T72" fmla="*/ 6 w 1847"/>
                <a:gd name="T73" fmla="*/ 59 h 168"/>
                <a:gd name="T74" fmla="*/ 7 w 1847"/>
                <a:gd name="T75" fmla="*/ 59 h 168"/>
                <a:gd name="T76" fmla="*/ 7 w 1847"/>
                <a:gd name="T77" fmla="*/ 59 h 168"/>
                <a:gd name="T78" fmla="*/ 7 w 1847"/>
                <a:gd name="T79" fmla="*/ 59 h 168"/>
                <a:gd name="T80" fmla="*/ 8 w 1847"/>
                <a:gd name="T81" fmla="*/ 59 h 168"/>
                <a:gd name="T82" fmla="*/ 8 w 1847"/>
                <a:gd name="T83" fmla="*/ 87 h 168"/>
                <a:gd name="T84" fmla="*/ 5 w 1847"/>
                <a:gd name="T85" fmla="*/ 81 h 168"/>
                <a:gd name="T86" fmla="*/ 5 w 1847"/>
                <a:gd name="T87" fmla="*/ 71 h 168"/>
                <a:gd name="T88" fmla="*/ 5 w 1847"/>
                <a:gd name="T89" fmla="*/ 62 h 168"/>
                <a:gd name="T90" fmla="*/ 4 w 1847"/>
                <a:gd name="T91" fmla="*/ 53 h 168"/>
                <a:gd name="T92" fmla="*/ 4 w 1847"/>
                <a:gd name="T93" fmla="*/ 46 h 168"/>
                <a:gd name="T94" fmla="*/ 4 w 1847"/>
                <a:gd name="T95" fmla="*/ 40 h 168"/>
                <a:gd name="T96" fmla="*/ 4 w 1847"/>
                <a:gd name="T97" fmla="*/ 35 h 168"/>
                <a:gd name="T98" fmla="*/ 4 w 1847"/>
                <a:gd name="T99" fmla="*/ 34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65" name="Rectangle 336"/>
            <p:cNvSpPr>
              <a:spLocks noChangeArrowheads="1"/>
            </p:cNvSpPr>
            <p:nvPr/>
          </p:nvSpPr>
          <p:spPr bwMode="auto">
            <a:xfrm>
              <a:off x="5405" y="2595"/>
              <a:ext cx="28" cy="118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66" name="Rectangle 337"/>
            <p:cNvSpPr>
              <a:spLocks noChangeArrowheads="1"/>
            </p:cNvSpPr>
            <p:nvPr/>
          </p:nvSpPr>
          <p:spPr bwMode="auto">
            <a:xfrm>
              <a:off x="4760" y="2595"/>
              <a:ext cx="28" cy="118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67" name="Rectangle 338"/>
            <p:cNvSpPr>
              <a:spLocks noChangeArrowheads="1"/>
            </p:cNvSpPr>
            <p:nvPr/>
          </p:nvSpPr>
          <p:spPr bwMode="auto">
            <a:xfrm>
              <a:off x="5027" y="3163"/>
              <a:ext cx="142" cy="33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68" name="Rectangle 339"/>
            <p:cNvSpPr>
              <a:spLocks noChangeArrowheads="1"/>
            </p:cNvSpPr>
            <p:nvPr/>
          </p:nvSpPr>
          <p:spPr bwMode="auto">
            <a:xfrm>
              <a:off x="5027" y="3495"/>
              <a:ext cx="142" cy="18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69" name="Rectangle 340"/>
            <p:cNvSpPr>
              <a:spLocks noChangeArrowheads="1"/>
            </p:cNvSpPr>
            <p:nvPr/>
          </p:nvSpPr>
          <p:spPr bwMode="auto">
            <a:xfrm>
              <a:off x="5027" y="3560"/>
              <a:ext cx="142" cy="1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70" name="Rectangle 341"/>
            <p:cNvSpPr>
              <a:spLocks noChangeArrowheads="1"/>
            </p:cNvSpPr>
            <p:nvPr/>
          </p:nvSpPr>
          <p:spPr bwMode="auto">
            <a:xfrm>
              <a:off x="5027" y="3613"/>
              <a:ext cx="142" cy="18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71" name="Rectangle 342"/>
            <p:cNvSpPr>
              <a:spLocks noChangeArrowheads="1"/>
            </p:cNvSpPr>
            <p:nvPr/>
          </p:nvSpPr>
          <p:spPr bwMode="auto">
            <a:xfrm>
              <a:off x="5099" y="3187"/>
              <a:ext cx="61" cy="308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72" name="Rectangle 343"/>
            <p:cNvSpPr>
              <a:spLocks noChangeArrowheads="1"/>
            </p:cNvSpPr>
            <p:nvPr/>
          </p:nvSpPr>
          <p:spPr bwMode="auto">
            <a:xfrm>
              <a:off x="5099" y="3187"/>
              <a:ext cx="61" cy="308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73" name="Rectangle 344"/>
            <p:cNvSpPr>
              <a:spLocks noChangeArrowheads="1"/>
            </p:cNvSpPr>
            <p:nvPr/>
          </p:nvSpPr>
          <p:spPr bwMode="auto">
            <a:xfrm>
              <a:off x="5033" y="3187"/>
              <a:ext cx="61" cy="308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74" name="Rectangle 345"/>
            <p:cNvSpPr>
              <a:spLocks noChangeArrowheads="1"/>
            </p:cNvSpPr>
            <p:nvPr/>
          </p:nvSpPr>
          <p:spPr bwMode="auto">
            <a:xfrm>
              <a:off x="5099" y="3370"/>
              <a:ext cx="61" cy="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75" name="Rectangle 346"/>
            <p:cNvSpPr>
              <a:spLocks noChangeArrowheads="1"/>
            </p:cNvSpPr>
            <p:nvPr/>
          </p:nvSpPr>
          <p:spPr bwMode="auto">
            <a:xfrm>
              <a:off x="5169" y="3423"/>
              <a:ext cx="33" cy="25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76" name="Rectangle 347"/>
            <p:cNvSpPr>
              <a:spLocks noChangeArrowheads="1"/>
            </p:cNvSpPr>
            <p:nvPr/>
          </p:nvSpPr>
          <p:spPr bwMode="auto">
            <a:xfrm>
              <a:off x="4991" y="3423"/>
              <a:ext cx="36" cy="25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77" name="Rectangle 348"/>
            <p:cNvSpPr>
              <a:spLocks noChangeArrowheads="1"/>
            </p:cNvSpPr>
            <p:nvPr/>
          </p:nvSpPr>
          <p:spPr bwMode="auto">
            <a:xfrm>
              <a:off x="5027" y="3512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78" name="Rectangle 349"/>
            <p:cNvSpPr>
              <a:spLocks noChangeArrowheads="1"/>
            </p:cNvSpPr>
            <p:nvPr/>
          </p:nvSpPr>
          <p:spPr bwMode="auto">
            <a:xfrm>
              <a:off x="5027" y="3571"/>
              <a:ext cx="142" cy="41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79" name="Rectangle 350"/>
            <p:cNvSpPr>
              <a:spLocks noChangeArrowheads="1"/>
            </p:cNvSpPr>
            <p:nvPr/>
          </p:nvSpPr>
          <p:spPr bwMode="auto">
            <a:xfrm>
              <a:off x="5027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80" name="Rectangle 351"/>
            <p:cNvSpPr>
              <a:spLocks noChangeArrowheads="1"/>
            </p:cNvSpPr>
            <p:nvPr/>
          </p:nvSpPr>
          <p:spPr bwMode="auto">
            <a:xfrm>
              <a:off x="5099" y="3370"/>
              <a:ext cx="61" cy="18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81" name="Rectangle 352"/>
            <p:cNvSpPr>
              <a:spLocks noChangeArrowheads="1"/>
            </p:cNvSpPr>
            <p:nvPr/>
          </p:nvSpPr>
          <p:spPr bwMode="auto">
            <a:xfrm>
              <a:off x="5033" y="3370"/>
              <a:ext cx="61" cy="18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82" name="Rectangle 353"/>
            <p:cNvSpPr>
              <a:spLocks noChangeArrowheads="1"/>
            </p:cNvSpPr>
            <p:nvPr/>
          </p:nvSpPr>
          <p:spPr bwMode="auto">
            <a:xfrm>
              <a:off x="5099" y="3311"/>
              <a:ext cx="14" cy="53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83" name="Rectangle 354"/>
            <p:cNvSpPr>
              <a:spLocks noChangeArrowheads="1"/>
            </p:cNvSpPr>
            <p:nvPr/>
          </p:nvSpPr>
          <p:spPr bwMode="auto">
            <a:xfrm>
              <a:off x="5080" y="3311"/>
              <a:ext cx="14" cy="53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84" name="Rectangle 355"/>
            <p:cNvSpPr>
              <a:spLocks noChangeArrowheads="1"/>
            </p:cNvSpPr>
            <p:nvPr/>
          </p:nvSpPr>
          <p:spPr bwMode="auto">
            <a:xfrm>
              <a:off x="5099" y="3394"/>
              <a:ext cx="61" cy="24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85" name="Rectangle 356"/>
            <p:cNvSpPr>
              <a:spLocks noChangeArrowheads="1"/>
            </p:cNvSpPr>
            <p:nvPr/>
          </p:nvSpPr>
          <p:spPr bwMode="auto">
            <a:xfrm>
              <a:off x="5033" y="3394"/>
              <a:ext cx="61" cy="24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86" name="Rectangle 357"/>
            <p:cNvSpPr>
              <a:spLocks noChangeArrowheads="1"/>
            </p:cNvSpPr>
            <p:nvPr/>
          </p:nvSpPr>
          <p:spPr bwMode="auto">
            <a:xfrm>
              <a:off x="5169" y="3554"/>
              <a:ext cx="33" cy="24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87" name="Rectangle 358"/>
            <p:cNvSpPr>
              <a:spLocks noChangeArrowheads="1"/>
            </p:cNvSpPr>
            <p:nvPr/>
          </p:nvSpPr>
          <p:spPr bwMode="auto">
            <a:xfrm>
              <a:off x="4991" y="3554"/>
              <a:ext cx="36" cy="24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88" name="Rectangle 359"/>
            <p:cNvSpPr>
              <a:spLocks noChangeArrowheads="1"/>
            </p:cNvSpPr>
            <p:nvPr/>
          </p:nvSpPr>
          <p:spPr bwMode="auto">
            <a:xfrm>
              <a:off x="5333" y="2749"/>
              <a:ext cx="53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89" name="Rectangle 360"/>
            <p:cNvSpPr>
              <a:spLocks noChangeArrowheads="1"/>
            </p:cNvSpPr>
            <p:nvPr/>
          </p:nvSpPr>
          <p:spPr bwMode="auto">
            <a:xfrm>
              <a:off x="5227" y="3163"/>
              <a:ext cx="53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90" name="Rectangle 361"/>
            <p:cNvSpPr>
              <a:spLocks noChangeArrowheads="1"/>
            </p:cNvSpPr>
            <p:nvPr/>
          </p:nvSpPr>
          <p:spPr bwMode="auto">
            <a:xfrm>
              <a:off x="4913" y="2749"/>
              <a:ext cx="50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91" name="Rectangle 362"/>
            <p:cNvSpPr>
              <a:spLocks noChangeArrowheads="1"/>
            </p:cNvSpPr>
            <p:nvPr/>
          </p:nvSpPr>
          <p:spPr bwMode="auto">
            <a:xfrm>
              <a:off x="5122" y="2749"/>
              <a:ext cx="56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92" name="Rectangle 363"/>
            <p:cNvSpPr>
              <a:spLocks noChangeArrowheads="1"/>
            </p:cNvSpPr>
            <p:nvPr/>
          </p:nvSpPr>
          <p:spPr bwMode="auto">
            <a:xfrm>
              <a:off x="5227" y="2749"/>
              <a:ext cx="53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93" name="Rectangle 364"/>
            <p:cNvSpPr>
              <a:spLocks noChangeArrowheads="1"/>
            </p:cNvSpPr>
            <p:nvPr/>
          </p:nvSpPr>
          <p:spPr bwMode="auto">
            <a:xfrm>
              <a:off x="5333" y="3163"/>
              <a:ext cx="53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94" name="Rectangle 365"/>
            <p:cNvSpPr>
              <a:spLocks noChangeArrowheads="1"/>
            </p:cNvSpPr>
            <p:nvPr/>
          </p:nvSpPr>
          <p:spPr bwMode="auto">
            <a:xfrm>
              <a:off x="5019" y="2749"/>
              <a:ext cx="50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95" name="Rectangle 366"/>
            <p:cNvSpPr>
              <a:spLocks noChangeArrowheads="1"/>
            </p:cNvSpPr>
            <p:nvPr/>
          </p:nvSpPr>
          <p:spPr bwMode="auto">
            <a:xfrm>
              <a:off x="4810" y="2749"/>
              <a:ext cx="50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96" name="Rectangle 367"/>
            <p:cNvSpPr>
              <a:spLocks noChangeArrowheads="1"/>
            </p:cNvSpPr>
            <p:nvPr/>
          </p:nvSpPr>
          <p:spPr bwMode="auto">
            <a:xfrm>
              <a:off x="4913" y="3163"/>
              <a:ext cx="50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97" name="Rectangle 368"/>
            <p:cNvSpPr>
              <a:spLocks noChangeArrowheads="1"/>
            </p:cNvSpPr>
            <p:nvPr/>
          </p:nvSpPr>
          <p:spPr bwMode="auto">
            <a:xfrm>
              <a:off x="4810" y="3163"/>
              <a:ext cx="50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98" name="Freeform 369"/>
            <p:cNvSpPr>
              <a:spLocks/>
            </p:cNvSpPr>
            <p:nvPr/>
          </p:nvSpPr>
          <p:spPr bwMode="auto">
            <a:xfrm>
              <a:off x="5113" y="2719"/>
              <a:ext cx="72" cy="326"/>
            </a:xfrm>
            <a:custGeom>
              <a:avLst/>
              <a:gdLst>
                <a:gd name="T0" fmla="*/ 1 w 217"/>
                <a:gd name="T1" fmla="*/ 107 h 373"/>
                <a:gd name="T2" fmla="*/ 0 w 217"/>
                <a:gd name="T3" fmla="*/ 107 h 373"/>
                <a:gd name="T4" fmla="*/ 0 w 217"/>
                <a:gd name="T5" fmla="*/ 170 h 373"/>
                <a:gd name="T6" fmla="*/ 1 w 217"/>
                <a:gd name="T7" fmla="*/ 170 h 373"/>
                <a:gd name="T8" fmla="*/ 1 w 217"/>
                <a:gd name="T9" fmla="*/ 184 h 373"/>
                <a:gd name="T10" fmla="*/ 0 w 217"/>
                <a:gd name="T11" fmla="*/ 184 h 373"/>
                <a:gd name="T12" fmla="*/ 0 w 217"/>
                <a:gd name="T13" fmla="*/ 0 h 373"/>
                <a:gd name="T14" fmla="*/ 1 w 217"/>
                <a:gd name="T15" fmla="*/ 0 h 373"/>
                <a:gd name="T16" fmla="*/ 1 w 217"/>
                <a:gd name="T17" fmla="*/ 15 h 373"/>
                <a:gd name="T18" fmla="*/ 0 w 217"/>
                <a:gd name="T19" fmla="*/ 15 h 373"/>
                <a:gd name="T20" fmla="*/ 0 w 217"/>
                <a:gd name="T21" fmla="*/ 84 h 373"/>
                <a:gd name="T22" fmla="*/ 1 w 217"/>
                <a:gd name="T23" fmla="*/ 84 h 373"/>
                <a:gd name="T24" fmla="*/ 1 w 217"/>
                <a:gd name="T25" fmla="*/ 10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99" name="Freeform 370"/>
            <p:cNvSpPr>
              <a:spLocks/>
            </p:cNvSpPr>
            <p:nvPr/>
          </p:nvSpPr>
          <p:spPr bwMode="auto">
            <a:xfrm>
              <a:off x="5177" y="2719"/>
              <a:ext cx="8" cy="326"/>
            </a:xfrm>
            <a:custGeom>
              <a:avLst/>
              <a:gdLst>
                <a:gd name="T0" fmla="*/ 0 w 29"/>
                <a:gd name="T1" fmla="*/ 15 h 373"/>
                <a:gd name="T2" fmla="*/ 0 w 29"/>
                <a:gd name="T3" fmla="*/ 170 h 373"/>
                <a:gd name="T4" fmla="*/ 0 w 29"/>
                <a:gd name="T5" fmla="*/ 184 h 373"/>
                <a:gd name="T6" fmla="*/ 0 w 29"/>
                <a:gd name="T7" fmla="*/ 0 h 373"/>
                <a:gd name="T8" fmla="*/ 0 w 29"/>
                <a:gd name="T9" fmla="*/ 15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00" name="Freeform 371"/>
            <p:cNvSpPr>
              <a:spLocks/>
            </p:cNvSpPr>
            <p:nvPr/>
          </p:nvSpPr>
          <p:spPr bwMode="auto">
            <a:xfrm>
              <a:off x="5219" y="2719"/>
              <a:ext cx="72" cy="326"/>
            </a:xfrm>
            <a:custGeom>
              <a:avLst/>
              <a:gdLst>
                <a:gd name="T0" fmla="*/ 1 w 216"/>
                <a:gd name="T1" fmla="*/ 107 h 373"/>
                <a:gd name="T2" fmla="*/ 0 w 216"/>
                <a:gd name="T3" fmla="*/ 107 h 373"/>
                <a:gd name="T4" fmla="*/ 0 w 216"/>
                <a:gd name="T5" fmla="*/ 170 h 373"/>
                <a:gd name="T6" fmla="*/ 1 w 216"/>
                <a:gd name="T7" fmla="*/ 170 h 373"/>
                <a:gd name="T8" fmla="*/ 1 w 216"/>
                <a:gd name="T9" fmla="*/ 184 h 373"/>
                <a:gd name="T10" fmla="*/ 0 w 216"/>
                <a:gd name="T11" fmla="*/ 184 h 373"/>
                <a:gd name="T12" fmla="*/ 0 w 216"/>
                <a:gd name="T13" fmla="*/ 0 h 373"/>
                <a:gd name="T14" fmla="*/ 1 w 216"/>
                <a:gd name="T15" fmla="*/ 0 h 373"/>
                <a:gd name="T16" fmla="*/ 1 w 216"/>
                <a:gd name="T17" fmla="*/ 15 h 373"/>
                <a:gd name="T18" fmla="*/ 0 w 216"/>
                <a:gd name="T19" fmla="*/ 15 h 373"/>
                <a:gd name="T20" fmla="*/ 0 w 216"/>
                <a:gd name="T21" fmla="*/ 84 h 373"/>
                <a:gd name="T22" fmla="*/ 1 w 216"/>
                <a:gd name="T23" fmla="*/ 84 h 373"/>
                <a:gd name="T24" fmla="*/ 1 w 216"/>
                <a:gd name="T25" fmla="*/ 10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01" name="Freeform 372"/>
            <p:cNvSpPr>
              <a:spLocks/>
            </p:cNvSpPr>
            <p:nvPr/>
          </p:nvSpPr>
          <p:spPr bwMode="auto">
            <a:xfrm>
              <a:off x="5280" y="2719"/>
              <a:ext cx="11" cy="326"/>
            </a:xfrm>
            <a:custGeom>
              <a:avLst/>
              <a:gdLst>
                <a:gd name="T0" fmla="*/ 0 w 29"/>
                <a:gd name="T1" fmla="*/ 15 h 373"/>
                <a:gd name="T2" fmla="*/ 0 w 29"/>
                <a:gd name="T3" fmla="*/ 170 h 373"/>
                <a:gd name="T4" fmla="*/ 0 w 29"/>
                <a:gd name="T5" fmla="*/ 184 h 373"/>
                <a:gd name="T6" fmla="*/ 0 w 29"/>
                <a:gd name="T7" fmla="*/ 0 h 373"/>
                <a:gd name="T8" fmla="*/ 0 w 29"/>
                <a:gd name="T9" fmla="*/ 15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02" name="Freeform 373"/>
            <p:cNvSpPr>
              <a:spLocks/>
            </p:cNvSpPr>
            <p:nvPr/>
          </p:nvSpPr>
          <p:spPr bwMode="auto">
            <a:xfrm>
              <a:off x="5325" y="2719"/>
              <a:ext cx="72" cy="326"/>
            </a:xfrm>
            <a:custGeom>
              <a:avLst/>
              <a:gdLst>
                <a:gd name="T0" fmla="*/ 1 w 217"/>
                <a:gd name="T1" fmla="*/ 107 h 373"/>
                <a:gd name="T2" fmla="*/ 0 w 217"/>
                <a:gd name="T3" fmla="*/ 107 h 373"/>
                <a:gd name="T4" fmla="*/ 0 w 217"/>
                <a:gd name="T5" fmla="*/ 170 h 373"/>
                <a:gd name="T6" fmla="*/ 1 w 217"/>
                <a:gd name="T7" fmla="*/ 170 h 373"/>
                <a:gd name="T8" fmla="*/ 1 w 217"/>
                <a:gd name="T9" fmla="*/ 184 h 373"/>
                <a:gd name="T10" fmla="*/ 0 w 217"/>
                <a:gd name="T11" fmla="*/ 184 h 373"/>
                <a:gd name="T12" fmla="*/ 0 w 217"/>
                <a:gd name="T13" fmla="*/ 0 h 373"/>
                <a:gd name="T14" fmla="*/ 1 w 217"/>
                <a:gd name="T15" fmla="*/ 0 h 373"/>
                <a:gd name="T16" fmla="*/ 1 w 217"/>
                <a:gd name="T17" fmla="*/ 15 h 373"/>
                <a:gd name="T18" fmla="*/ 0 w 217"/>
                <a:gd name="T19" fmla="*/ 15 h 373"/>
                <a:gd name="T20" fmla="*/ 0 w 217"/>
                <a:gd name="T21" fmla="*/ 84 h 373"/>
                <a:gd name="T22" fmla="*/ 1 w 217"/>
                <a:gd name="T23" fmla="*/ 84 h 373"/>
                <a:gd name="T24" fmla="*/ 1 w 217"/>
                <a:gd name="T25" fmla="*/ 10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03" name="Freeform 374"/>
            <p:cNvSpPr>
              <a:spLocks/>
            </p:cNvSpPr>
            <p:nvPr/>
          </p:nvSpPr>
          <p:spPr bwMode="auto">
            <a:xfrm>
              <a:off x="5386" y="2719"/>
              <a:ext cx="11" cy="326"/>
            </a:xfrm>
            <a:custGeom>
              <a:avLst/>
              <a:gdLst>
                <a:gd name="T0" fmla="*/ 0 w 29"/>
                <a:gd name="T1" fmla="*/ 15 h 373"/>
                <a:gd name="T2" fmla="*/ 0 w 29"/>
                <a:gd name="T3" fmla="*/ 170 h 373"/>
                <a:gd name="T4" fmla="*/ 0 w 29"/>
                <a:gd name="T5" fmla="*/ 184 h 373"/>
                <a:gd name="T6" fmla="*/ 0 w 29"/>
                <a:gd name="T7" fmla="*/ 0 h 373"/>
                <a:gd name="T8" fmla="*/ 0 w 29"/>
                <a:gd name="T9" fmla="*/ 15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04" name="Freeform 375"/>
            <p:cNvSpPr>
              <a:spLocks/>
            </p:cNvSpPr>
            <p:nvPr/>
          </p:nvSpPr>
          <p:spPr bwMode="auto">
            <a:xfrm>
              <a:off x="5219" y="3139"/>
              <a:ext cx="72" cy="326"/>
            </a:xfrm>
            <a:custGeom>
              <a:avLst/>
              <a:gdLst>
                <a:gd name="T0" fmla="*/ 1 w 216"/>
                <a:gd name="T1" fmla="*/ 109 h 372"/>
                <a:gd name="T2" fmla="*/ 0 w 216"/>
                <a:gd name="T3" fmla="*/ 109 h 372"/>
                <a:gd name="T4" fmla="*/ 0 w 216"/>
                <a:gd name="T5" fmla="*/ 172 h 372"/>
                <a:gd name="T6" fmla="*/ 1 w 216"/>
                <a:gd name="T7" fmla="*/ 172 h 372"/>
                <a:gd name="T8" fmla="*/ 1 w 216"/>
                <a:gd name="T9" fmla="*/ 186 h 372"/>
                <a:gd name="T10" fmla="*/ 0 w 216"/>
                <a:gd name="T11" fmla="*/ 186 h 372"/>
                <a:gd name="T12" fmla="*/ 0 w 216"/>
                <a:gd name="T13" fmla="*/ 0 h 372"/>
                <a:gd name="T14" fmla="*/ 1 w 216"/>
                <a:gd name="T15" fmla="*/ 0 h 372"/>
                <a:gd name="T16" fmla="*/ 1 w 216"/>
                <a:gd name="T17" fmla="*/ 14 h 372"/>
                <a:gd name="T18" fmla="*/ 0 w 216"/>
                <a:gd name="T19" fmla="*/ 14 h 372"/>
                <a:gd name="T20" fmla="*/ 0 w 216"/>
                <a:gd name="T21" fmla="*/ 85 h 372"/>
                <a:gd name="T22" fmla="*/ 1 w 216"/>
                <a:gd name="T23" fmla="*/ 85 h 372"/>
                <a:gd name="T24" fmla="*/ 1 w 216"/>
                <a:gd name="T25" fmla="*/ 109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05" name="Freeform 376"/>
            <p:cNvSpPr>
              <a:spLocks/>
            </p:cNvSpPr>
            <p:nvPr/>
          </p:nvSpPr>
          <p:spPr bwMode="auto">
            <a:xfrm>
              <a:off x="5280" y="3139"/>
              <a:ext cx="11" cy="326"/>
            </a:xfrm>
            <a:custGeom>
              <a:avLst/>
              <a:gdLst>
                <a:gd name="T0" fmla="*/ 0 w 29"/>
                <a:gd name="T1" fmla="*/ 14 h 372"/>
                <a:gd name="T2" fmla="*/ 0 w 29"/>
                <a:gd name="T3" fmla="*/ 172 h 372"/>
                <a:gd name="T4" fmla="*/ 0 w 29"/>
                <a:gd name="T5" fmla="*/ 186 h 372"/>
                <a:gd name="T6" fmla="*/ 0 w 29"/>
                <a:gd name="T7" fmla="*/ 0 h 372"/>
                <a:gd name="T8" fmla="*/ 0 w 29"/>
                <a:gd name="T9" fmla="*/ 14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06" name="Freeform 377"/>
            <p:cNvSpPr>
              <a:spLocks/>
            </p:cNvSpPr>
            <p:nvPr/>
          </p:nvSpPr>
          <p:spPr bwMode="auto">
            <a:xfrm>
              <a:off x="5325" y="3139"/>
              <a:ext cx="72" cy="326"/>
            </a:xfrm>
            <a:custGeom>
              <a:avLst/>
              <a:gdLst>
                <a:gd name="T0" fmla="*/ 1 w 217"/>
                <a:gd name="T1" fmla="*/ 109 h 372"/>
                <a:gd name="T2" fmla="*/ 0 w 217"/>
                <a:gd name="T3" fmla="*/ 109 h 372"/>
                <a:gd name="T4" fmla="*/ 0 w 217"/>
                <a:gd name="T5" fmla="*/ 172 h 372"/>
                <a:gd name="T6" fmla="*/ 1 w 217"/>
                <a:gd name="T7" fmla="*/ 172 h 372"/>
                <a:gd name="T8" fmla="*/ 1 w 217"/>
                <a:gd name="T9" fmla="*/ 186 h 372"/>
                <a:gd name="T10" fmla="*/ 0 w 217"/>
                <a:gd name="T11" fmla="*/ 186 h 372"/>
                <a:gd name="T12" fmla="*/ 0 w 217"/>
                <a:gd name="T13" fmla="*/ 0 h 372"/>
                <a:gd name="T14" fmla="*/ 1 w 217"/>
                <a:gd name="T15" fmla="*/ 0 h 372"/>
                <a:gd name="T16" fmla="*/ 1 w 217"/>
                <a:gd name="T17" fmla="*/ 14 h 372"/>
                <a:gd name="T18" fmla="*/ 0 w 217"/>
                <a:gd name="T19" fmla="*/ 14 h 372"/>
                <a:gd name="T20" fmla="*/ 0 w 217"/>
                <a:gd name="T21" fmla="*/ 85 h 372"/>
                <a:gd name="T22" fmla="*/ 1 w 217"/>
                <a:gd name="T23" fmla="*/ 85 h 372"/>
                <a:gd name="T24" fmla="*/ 1 w 217"/>
                <a:gd name="T25" fmla="*/ 109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07" name="Freeform 378"/>
            <p:cNvSpPr>
              <a:spLocks/>
            </p:cNvSpPr>
            <p:nvPr/>
          </p:nvSpPr>
          <p:spPr bwMode="auto">
            <a:xfrm>
              <a:off x="5386" y="3139"/>
              <a:ext cx="11" cy="326"/>
            </a:xfrm>
            <a:custGeom>
              <a:avLst/>
              <a:gdLst>
                <a:gd name="T0" fmla="*/ 0 w 29"/>
                <a:gd name="T1" fmla="*/ 14 h 372"/>
                <a:gd name="T2" fmla="*/ 0 w 29"/>
                <a:gd name="T3" fmla="*/ 172 h 372"/>
                <a:gd name="T4" fmla="*/ 0 w 29"/>
                <a:gd name="T5" fmla="*/ 186 h 372"/>
                <a:gd name="T6" fmla="*/ 0 w 29"/>
                <a:gd name="T7" fmla="*/ 0 h 372"/>
                <a:gd name="T8" fmla="*/ 0 w 29"/>
                <a:gd name="T9" fmla="*/ 14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08" name="Freeform 379"/>
            <p:cNvSpPr>
              <a:spLocks/>
            </p:cNvSpPr>
            <p:nvPr/>
          </p:nvSpPr>
          <p:spPr bwMode="auto">
            <a:xfrm>
              <a:off x="5008" y="2719"/>
              <a:ext cx="72" cy="326"/>
            </a:xfrm>
            <a:custGeom>
              <a:avLst/>
              <a:gdLst>
                <a:gd name="T0" fmla="*/ 0 w 215"/>
                <a:gd name="T1" fmla="*/ 107 h 373"/>
                <a:gd name="T2" fmla="*/ 1 w 215"/>
                <a:gd name="T3" fmla="*/ 107 h 373"/>
                <a:gd name="T4" fmla="*/ 1 w 215"/>
                <a:gd name="T5" fmla="*/ 170 h 373"/>
                <a:gd name="T6" fmla="*/ 0 w 215"/>
                <a:gd name="T7" fmla="*/ 170 h 373"/>
                <a:gd name="T8" fmla="*/ 0 w 215"/>
                <a:gd name="T9" fmla="*/ 184 h 373"/>
                <a:gd name="T10" fmla="*/ 1 w 215"/>
                <a:gd name="T11" fmla="*/ 184 h 373"/>
                <a:gd name="T12" fmla="*/ 1 w 215"/>
                <a:gd name="T13" fmla="*/ 0 h 373"/>
                <a:gd name="T14" fmla="*/ 0 w 215"/>
                <a:gd name="T15" fmla="*/ 0 h 373"/>
                <a:gd name="T16" fmla="*/ 0 w 215"/>
                <a:gd name="T17" fmla="*/ 15 h 373"/>
                <a:gd name="T18" fmla="*/ 1 w 215"/>
                <a:gd name="T19" fmla="*/ 15 h 373"/>
                <a:gd name="T20" fmla="*/ 1 w 215"/>
                <a:gd name="T21" fmla="*/ 84 h 373"/>
                <a:gd name="T22" fmla="*/ 0 w 215"/>
                <a:gd name="T23" fmla="*/ 84 h 373"/>
                <a:gd name="T24" fmla="*/ 0 w 215"/>
                <a:gd name="T25" fmla="*/ 10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09" name="Freeform 380"/>
            <p:cNvSpPr>
              <a:spLocks/>
            </p:cNvSpPr>
            <p:nvPr/>
          </p:nvSpPr>
          <p:spPr bwMode="auto">
            <a:xfrm>
              <a:off x="5008" y="2719"/>
              <a:ext cx="11" cy="326"/>
            </a:xfrm>
            <a:custGeom>
              <a:avLst/>
              <a:gdLst>
                <a:gd name="T0" fmla="*/ 0 w 29"/>
                <a:gd name="T1" fmla="*/ 15 h 373"/>
                <a:gd name="T2" fmla="*/ 0 w 29"/>
                <a:gd name="T3" fmla="*/ 170 h 373"/>
                <a:gd name="T4" fmla="*/ 0 w 29"/>
                <a:gd name="T5" fmla="*/ 184 h 373"/>
                <a:gd name="T6" fmla="*/ 0 w 29"/>
                <a:gd name="T7" fmla="*/ 0 h 373"/>
                <a:gd name="T8" fmla="*/ 0 w 29"/>
                <a:gd name="T9" fmla="*/ 15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10" name="Freeform 381"/>
            <p:cNvSpPr>
              <a:spLocks/>
            </p:cNvSpPr>
            <p:nvPr/>
          </p:nvSpPr>
          <p:spPr bwMode="auto">
            <a:xfrm>
              <a:off x="4902" y="2719"/>
              <a:ext cx="72" cy="326"/>
            </a:xfrm>
            <a:custGeom>
              <a:avLst/>
              <a:gdLst>
                <a:gd name="T0" fmla="*/ 0 w 216"/>
                <a:gd name="T1" fmla="*/ 107 h 373"/>
                <a:gd name="T2" fmla="*/ 1 w 216"/>
                <a:gd name="T3" fmla="*/ 107 h 373"/>
                <a:gd name="T4" fmla="*/ 1 w 216"/>
                <a:gd name="T5" fmla="*/ 170 h 373"/>
                <a:gd name="T6" fmla="*/ 0 w 216"/>
                <a:gd name="T7" fmla="*/ 170 h 373"/>
                <a:gd name="T8" fmla="*/ 0 w 216"/>
                <a:gd name="T9" fmla="*/ 184 h 373"/>
                <a:gd name="T10" fmla="*/ 1 w 216"/>
                <a:gd name="T11" fmla="*/ 184 h 373"/>
                <a:gd name="T12" fmla="*/ 1 w 216"/>
                <a:gd name="T13" fmla="*/ 0 h 373"/>
                <a:gd name="T14" fmla="*/ 0 w 216"/>
                <a:gd name="T15" fmla="*/ 0 h 373"/>
                <a:gd name="T16" fmla="*/ 0 w 216"/>
                <a:gd name="T17" fmla="*/ 15 h 373"/>
                <a:gd name="T18" fmla="*/ 1 w 216"/>
                <a:gd name="T19" fmla="*/ 15 h 373"/>
                <a:gd name="T20" fmla="*/ 1 w 216"/>
                <a:gd name="T21" fmla="*/ 84 h 373"/>
                <a:gd name="T22" fmla="*/ 0 w 216"/>
                <a:gd name="T23" fmla="*/ 84 h 373"/>
                <a:gd name="T24" fmla="*/ 0 w 216"/>
                <a:gd name="T25" fmla="*/ 10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11" name="Freeform 382"/>
            <p:cNvSpPr>
              <a:spLocks/>
            </p:cNvSpPr>
            <p:nvPr/>
          </p:nvSpPr>
          <p:spPr bwMode="auto">
            <a:xfrm>
              <a:off x="4902" y="2719"/>
              <a:ext cx="11" cy="326"/>
            </a:xfrm>
            <a:custGeom>
              <a:avLst/>
              <a:gdLst>
                <a:gd name="T0" fmla="*/ 0 w 29"/>
                <a:gd name="T1" fmla="*/ 15 h 373"/>
                <a:gd name="T2" fmla="*/ 0 w 29"/>
                <a:gd name="T3" fmla="*/ 170 h 373"/>
                <a:gd name="T4" fmla="*/ 0 w 29"/>
                <a:gd name="T5" fmla="*/ 184 h 373"/>
                <a:gd name="T6" fmla="*/ 0 w 29"/>
                <a:gd name="T7" fmla="*/ 0 h 373"/>
                <a:gd name="T8" fmla="*/ 0 w 29"/>
                <a:gd name="T9" fmla="*/ 15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12" name="Freeform 383"/>
            <p:cNvSpPr>
              <a:spLocks/>
            </p:cNvSpPr>
            <p:nvPr/>
          </p:nvSpPr>
          <p:spPr bwMode="auto">
            <a:xfrm>
              <a:off x="4799" y="2719"/>
              <a:ext cx="72" cy="326"/>
            </a:xfrm>
            <a:custGeom>
              <a:avLst/>
              <a:gdLst>
                <a:gd name="T0" fmla="*/ 0 w 215"/>
                <a:gd name="T1" fmla="*/ 107 h 373"/>
                <a:gd name="T2" fmla="*/ 1 w 215"/>
                <a:gd name="T3" fmla="*/ 107 h 373"/>
                <a:gd name="T4" fmla="*/ 1 w 215"/>
                <a:gd name="T5" fmla="*/ 170 h 373"/>
                <a:gd name="T6" fmla="*/ 0 w 215"/>
                <a:gd name="T7" fmla="*/ 170 h 373"/>
                <a:gd name="T8" fmla="*/ 0 w 215"/>
                <a:gd name="T9" fmla="*/ 184 h 373"/>
                <a:gd name="T10" fmla="*/ 1 w 215"/>
                <a:gd name="T11" fmla="*/ 184 h 373"/>
                <a:gd name="T12" fmla="*/ 1 w 215"/>
                <a:gd name="T13" fmla="*/ 0 h 373"/>
                <a:gd name="T14" fmla="*/ 0 w 215"/>
                <a:gd name="T15" fmla="*/ 0 h 373"/>
                <a:gd name="T16" fmla="*/ 0 w 215"/>
                <a:gd name="T17" fmla="*/ 15 h 373"/>
                <a:gd name="T18" fmla="*/ 1 w 215"/>
                <a:gd name="T19" fmla="*/ 15 h 373"/>
                <a:gd name="T20" fmla="*/ 1 w 215"/>
                <a:gd name="T21" fmla="*/ 84 h 373"/>
                <a:gd name="T22" fmla="*/ 0 w 215"/>
                <a:gd name="T23" fmla="*/ 84 h 373"/>
                <a:gd name="T24" fmla="*/ 0 w 215"/>
                <a:gd name="T25" fmla="*/ 10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13" name="Freeform 384"/>
            <p:cNvSpPr>
              <a:spLocks/>
            </p:cNvSpPr>
            <p:nvPr/>
          </p:nvSpPr>
          <p:spPr bwMode="auto">
            <a:xfrm>
              <a:off x="4799" y="2719"/>
              <a:ext cx="11" cy="326"/>
            </a:xfrm>
            <a:custGeom>
              <a:avLst/>
              <a:gdLst>
                <a:gd name="T0" fmla="*/ 0 w 29"/>
                <a:gd name="T1" fmla="*/ 15 h 373"/>
                <a:gd name="T2" fmla="*/ 0 w 29"/>
                <a:gd name="T3" fmla="*/ 170 h 373"/>
                <a:gd name="T4" fmla="*/ 0 w 29"/>
                <a:gd name="T5" fmla="*/ 184 h 373"/>
                <a:gd name="T6" fmla="*/ 0 w 29"/>
                <a:gd name="T7" fmla="*/ 0 h 373"/>
                <a:gd name="T8" fmla="*/ 0 w 29"/>
                <a:gd name="T9" fmla="*/ 15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14" name="Freeform 385"/>
            <p:cNvSpPr>
              <a:spLocks/>
            </p:cNvSpPr>
            <p:nvPr/>
          </p:nvSpPr>
          <p:spPr bwMode="auto">
            <a:xfrm>
              <a:off x="4902" y="3139"/>
              <a:ext cx="72" cy="326"/>
            </a:xfrm>
            <a:custGeom>
              <a:avLst/>
              <a:gdLst>
                <a:gd name="T0" fmla="*/ 0 w 216"/>
                <a:gd name="T1" fmla="*/ 109 h 372"/>
                <a:gd name="T2" fmla="*/ 1 w 216"/>
                <a:gd name="T3" fmla="*/ 109 h 372"/>
                <a:gd name="T4" fmla="*/ 1 w 216"/>
                <a:gd name="T5" fmla="*/ 172 h 372"/>
                <a:gd name="T6" fmla="*/ 0 w 216"/>
                <a:gd name="T7" fmla="*/ 172 h 372"/>
                <a:gd name="T8" fmla="*/ 0 w 216"/>
                <a:gd name="T9" fmla="*/ 186 h 372"/>
                <a:gd name="T10" fmla="*/ 1 w 216"/>
                <a:gd name="T11" fmla="*/ 186 h 372"/>
                <a:gd name="T12" fmla="*/ 1 w 216"/>
                <a:gd name="T13" fmla="*/ 0 h 372"/>
                <a:gd name="T14" fmla="*/ 0 w 216"/>
                <a:gd name="T15" fmla="*/ 0 h 372"/>
                <a:gd name="T16" fmla="*/ 0 w 216"/>
                <a:gd name="T17" fmla="*/ 14 h 372"/>
                <a:gd name="T18" fmla="*/ 1 w 216"/>
                <a:gd name="T19" fmla="*/ 14 h 372"/>
                <a:gd name="T20" fmla="*/ 1 w 216"/>
                <a:gd name="T21" fmla="*/ 85 h 372"/>
                <a:gd name="T22" fmla="*/ 0 w 216"/>
                <a:gd name="T23" fmla="*/ 85 h 372"/>
                <a:gd name="T24" fmla="*/ 0 w 216"/>
                <a:gd name="T25" fmla="*/ 109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15" name="Freeform 386"/>
            <p:cNvSpPr>
              <a:spLocks/>
            </p:cNvSpPr>
            <p:nvPr/>
          </p:nvSpPr>
          <p:spPr bwMode="auto">
            <a:xfrm>
              <a:off x="4902" y="3139"/>
              <a:ext cx="11" cy="326"/>
            </a:xfrm>
            <a:custGeom>
              <a:avLst/>
              <a:gdLst>
                <a:gd name="T0" fmla="*/ 0 w 29"/>
                <a:gd name="T1" fmla="*/ 14 h 372"/>
                <a:gd name="T2" fmla="*/ 0 w 29"/>
                <a:gd name="T3" fmla="*/ 172 h 372"/>
                <a:gd name="T4" fmla="*/ 0 w 29"/>
                <a:gd name="T5" fmla="*/ 186 h 372"/>
                <a:gd name="T6" fmla="*/ 0 w 29"/>
                <a:gd name="T7" fmla="*/ 0 h 372"/>
                <a:gd name="T8" fmla="*/ 0 w 29"/>
                <a:gd name="T9" fmla="*/ 14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16" name="Freeform 387"/>
            <p:cNvSpPr>
              <a:spLocks/>
            </p:cNvSpPr>
            <p:nvPr/>
          </p:nvSpPr>
          <p:spPr bwMode="auto">
            <a:xfrm>
              <a:off x="4799" y="3139"/>
              <a:ext cx="72" cy="326"/>
            </a:xfrm>
            <a:custGeom>
              <a:avLst/>
              <a:gdLst>
                <a:gd name="T0" fmla="*/ 0 w 215"/>
                <a:gd name="T1" fmla="*/ 109 h 372"/>
                <a:gd name="T2" fmla="*/ 1 w 215"/>
                <a:gd name="T3" fmla="*/ 109 h 372"/>
                <a:gd name="T4" fmla="*/ 1 w 215"/>
                <a:gd name="T5" fmla="*/ 172 h 372"/>
                <a:gd name="T6" fmla="*/ 0 w 215"/>
                <a:gd name="T7" fmla="*/ 172 h 372"/>
                <a:gd name="T8" fmla="*/ 0 w 215"/>
                <a:gd name="T9" fmla="*/ 186 h 372"/>
                <a:gd name="T10" fmla="*/ 1 w 215"/>
                <a:gd name="T11" fmla="*/ 186 h 372"/>
                <a:gd name="T12" fmla="*/ 1 w 215"/>
                <a:gd name="T13" fmla="*/ 0 h 372"/>
                <a:gd name="T14" fmla="*/ 0 w 215"/>
                <a:gd name="T15" fmla="*/ 0 h 372"/>
                <a:gd name="T16" fmla="*/ 0 w 215"/>
                <a:gd name="T17" fmla="*/ 14 h 372"/>
                <a:gd name="T18" fmla="*/ 1 w 215"/>
                <a:gd name="T19" fmla="*/ 14 h 372"/>
                <a:gd name="T20" fmla="*/ 1 w 215"/>
                <a:gd name="T21" fmla="*/ 85 h 372"/>
                <a:gd name="T22" fmla="*/ 0 w 215"/>
                <a:gd name="T23" fmla="*/ 85 h 372"/>
                <a:gd name="T24" fmla="*/ 0 w 215"/>
                <a:gd name="T25" fmla="*/ 109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17" name="Freeform 388"/>
            <p:cNvSpPr>
              <a:spLocks/>
            </p:cNvSpPr>
            <p:nvPr/>
          </p:nvSpPr>
          <p:spPr bwMode="auto">
            <a:xfrm>
              <a:off x="4799" y="3139"/>
              <a:ext cx="11" cy="326"/>
            </a:xfrm>
            <a:custGeom>
              <a:avLst/>
              <a:gdLst>
                <a:gd name="T0" fmla="*/ 0 w 29"/>
                <a:gd name="T1" fmla="*/ 14 h 372"/>
                <a:gd name="T2" fmla="*/ 0 w 29"/>
                <a:gd name="T3" fmla="*/ 172 h 372"/>
                <a:gd name="T4" fmla="*/ 0 w 29"/>
                <a:gd name="T5" fmla="*/ 186 h 372"/>
                <a:gd name="T6" fmla="*/ 0 w 29"/>
                <a:gd name="T7" fmla="*/ 0 h 372"/>
                <a:gd name="T8" fmla="*/ 0 w 29"/>
                <a:gd name="T9" fmla="*/ 14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18" name="Rectangle 389"/>
            <p:cNvSpPr>
              <a:spLocks noChangeArrowheads="1"/>
            </p:cNvSpPr>
            <p:nvPr/>
          </p:nvSpPr>
          <p:spPr bwMode="auto">
            <a:xfrm>
              <a:off x="5113" y="2897"/>
              <a:ext cx="72" cy="1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19" name="Rectangle 390"/>
            <p:cNvSpPr>
              <a:spLocks noChangeArrowheads="1"/>
            </p:cNvSpPr>
            <p:nvPr/>
          </p:nvSpPr>
          <p:spPr bwMode="auto">
            <a:xfrm>
              <a:off x="5219" y="2897"/>
              <a:ext cx="72" cy="1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20" name="Rectangle 391"/>
            <p:cNvSpPr>
              <a:spLocks noChangeArrowheads="1"/>
            </p:cNvSpPr>
            <p:nvPr/>
          </p:nvSpPr>
          <p:spPr bwMode="auto">
            <a:xfrm>
              <a:off x="5325" y="2897"/>
              <a:ext cx="72" cy="1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21" name="Rectangle 392"/>
            <p:cNvSpPr>
              <a:spLocks noChangeArrowheads="1"/>
            </p:cNvSpPr>
            <p:nvPr/>
          </p:nvSpPr>
          <p:spPr bwMode="auto">
            <a:xfrm>
              <a:off x="5008" y="2897"/>
              <a:ext cx="72" cy="1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22" name="Rectangle 393"/>
            <p:cNvSpPr>
              <a:spLocks noChangeArrowheads="1"/>
            </p:cNvSpPr>
            <p:nvPr/>
          </p:nvSpPr>
          <p:spPr bwMode="auto">
            <a:xfrm>
              <a:off x="4902" y="2897"/>
              <a:ext cx="72" cy="1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23" name="Rectangle 394"/>
            <p:cNvSpPr>
              <a:spLocks noChangeArrowheads="1"/>
            </p:cNvSpPr>
            <p:nvPr/>
          </p:nvSpPr>
          <p:spPr bwMode="auto">
            <a:xfrm>
              <a:off x="4799" y="2897"/>
              <a:ext cx="72" cy="1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>
                <a:defRPr/>
              </a:pPr>
              <a:endParaRPr lang="ru-RU" alt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24" name="Freeform 395"/>
            <p:cNvSpPr>
              <a:spLocks/>
            </p:cNvSpPr>
            <p:nvPr/>
          </p:nvSpPr>
          <p:spPr bwMode="auto">
            <a:xfrm>
              <a:off x="4985" y="2737"/>
              <a:ext cx="11" cy="36"/>
            </a:xfrm>
            <a:custGeom>
              <a:avLst/>
              <a:gdLst>
                <a:gd name="T0" fmla="*/ 0 w 37"/>
                <a:gd name="T1" fmla="*/ 33 h 38"/>
                <a:gd name="T2" fmla="*/ 0 w 37"/>
                <a:gd name="T3" fmla="*/ 31 h 38"/>
                <a:gd name="T4" fmla="*/ 0 w 37"/>
                <a:gd name="T5" fmla="*/ 27 h 38"/>
                <a:gd name="T6" fmla="*/ 0 w 37"/>
                <a:gd name="T7" fmla="*/ 20 h 38"/>
                <a:gd name="T8" fmla="*/ 0 w 37"/>
                <a:gd name="T9" fmla="*/ 18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8 h 38"/>
                <a:gd name="T26" fmla="*/ 0 w 37"/>
                <a:gd name="T27" fmla="*/ 20 h 38"/>
                <a:gd name="T28" fmla="*/ 0 w 37"/>
                <a:gd name="T29" fmla="*/ 27 h 38"/>
                <a:gd name="T30" fmla="*/ 0 w 37"/>
                <a:gd name="T31" fmla="*/ 31 h 38"/>
                <a:gd name="T32" fmla="*/ 0 w 37"/>
                <a:gd name="T33" fmla="*/ 33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2025" name="Text Box 286"/>
          <p:cNvSpPr txBox="1">
            <a:spLocks noChangeArrowheads="1"/>
          </p:cNvSpPr>
          <p:nvPr/>
        </p:nvSpPr>
        <p:spPr bwMode="auto">
          <a:xfrm>
            <a:off x="4663212" y="2812549"/>
            <a:ext cx="260737" cy="16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3933" tIns="56967" rIns="113933" bIns="56967">
            <a:spAutoFit/>
          </a:bodyPr>
          <a:lstStyle/>
          <a:p>
            <a:pPr algn="ctr" defTabSz="770541">
              <a:defRPr/>
            </a:pPr>
            <a:endParaRPr lang="ru-RU" sz="3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/>
            </a:endParaRPr>
          </a:p>
        </p:txBody>
      </p:sp>
      <p:grpSp>
        <p:nvGrpSpPr>
          <p:cNvPr id="2026" name="Группа 629"/>
          <p:cNvGrpSpPr>
            <a:grpSpLocks/>
          </p:cNvGrpSpPr>
          <p:nvPr/>
        </p:nvGrpSpPr>
        <p:grpSpPr bwMode="auto">
          <a:xfrm>
            <a:off x="5243178" y="1445182"/>
            <a:ext cx="483911" cy="357716"/>
            <a:chOff x="142483" y="3760971"/>
            <a:chExt cx="346075" cy="386605"/>
          </a:xfrm>
        </p:grpSpPr>
        <p:sp>
          <p:nvSpPr>
            <p:cNvPr id="2027" name="Line 281"/>
            <p:cNvSpPr>
              <a:spLocks noChangeShapeType="1"/>
            </p:cNvSpPr>
            <p:nvPr/>
          </p:nvSpPr>
          <p:spPr bwMode="auto">
            <a:xfrm>
              <a:off x="204113" y="3847900"/>
              <a:ext cx="0" cy="2996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591">
                <a:buClr>
                  <a:srgbClr val="000000"/>
                </a:buClr>
                <a:buSzPct val="100000"/>
                <a:defRPr/>
              </a:pPr>
              <a:endParaRPr lang="ru-RU" sz="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endParaRPr>
            </a:p>
          </p:txBody>
        </p:sp>
        <p:sp>
          <p:nvSpPr>
            <p:cNvPr id="2028" name="Freeform 285"/>
            <p:cNvSpPr>
              <a:spLocks/>
            </p:cNvSpPr>
            <p:nvPr/>
          </p:nvSpPr>
          <p:spPr bwMode="auto">
            <a:xfrm>
              <a:off x="197792" y="3792998"/>
              <a:ext cx="270222" cy="231048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591">
                <a:defRPr/>
              </a:pPr>
              <a:endParaRPr lang="ru-RU" sz="6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 Light"/>
              </a:endParaRPr>
            </a:p>
          </p:txBody>
        </p:sp>
        <p:sp>
          <p:nvSpPr>
            <p:cNvPr id="2029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74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770541">
                <a:defRPr/>
              </a:pPr>
              <a:endParaRPr lang="ru-RU" sz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endParaRPr>
            </a:p>
          </p:txBody>
        </p:sp>
      </p:grpSp>
      <p:pic>
        <p:nvPicPr>
          <p:cNvPr id="2030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243" y="1934132"/>
            <a:ext cx="559039" cy="42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1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905" y="3738680"/>
            <a:ext cx="561248" cy="42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2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377" y="1906615"/>
            <a:ext cx="559039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" t="40993" r="94373" b="53233"/>
          <a:stretch>
            <a:fillRect/>
          </a:stretch>
        </p:blipFill>
        <p:spPr bwMode="auto">
          <a:xfrm>
            <a:off x="6024227" y="2825248"/>
            <a:ext cx="475071" cy="47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34" name="Группа 119"/>
          <p:cNvGrpSpPr>
            <a:grpSpLocks/>
          </p:cNvGrpSpPr>
          <p:nvPr/>
        </p:nvGrpSpPr>
        <p:grpSpPr bwMode="auto">
          <a:xfrm>
            <a:off x="3499043" y="3197781"/>
            <a:ext cx="329236" cy="304800"/>
            <a:chOff x="214313" y="8958263"/>
            <a:chExt cx="642937" cy="500062"/>
          </a:xfrm>
        </p:grpSpPr>
        <p:sp>
          <p:nvSpPr>
            <p:cNvPr id="2035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476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127476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127476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127476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127476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266950" indent="3175" defTabSz="1274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724150" indent="3175" defTabSz="1274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181350" indent="3175" defTabSz="1274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638550" indent="3175" defTabSz="1274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06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36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476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127476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127476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127476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127476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266950" indent="3175" defTabSz="1274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724150" indent="3175" defTabSz="1274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181350" indent="3175" defTabSz="1274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638550" indent="3175" defTabSz="1274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06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037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2038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39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2042" name="E6096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394" y="4135882"/>
            <a:ext cx="3666876" cy="2717383"/>
          </a:xfrm>
          <a:prstGeom prst="rect">
            <a:avLst/>
          </a:prstGeom>
        </p:spPr>
      </p:pic>
      <p:sp>
        <p:nvSpPr>
          <p:cNvPr id="1210" name="Прямоугольник 1209"/>
          <p:cNvSpPr/>
          <p:nvPr/>
        </p:nvSpPr>
        <p:spPr>
          <a:xfrm>
            <a:off x="77394" y="3862393"/>
            <a:ext cx="3664116" cy="2728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023822" y="597617"/>
            <a:ext cx="3181479" cy="2681304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377" name="TextBox 1376"/>
          <p:cNvSpPr txBox="1"/>
          <p:nvPr/>
        </p:nvSpPr>
        <p:spPr>
          <a:xfrm>
            <a:off x="9432204" y="786307"/>
            <a:ext cx="2726872" cy="307775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21917" tIns="60959" rIns="121917" bIns="6095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 29.10.2019</a:t>
            </a:r>
          </a:p>
        </p:txBody>
      </p:sp>
      <p:sp>
        <p:nvSpPr>
          <p:cNvPr id="1698" name="TextBox 1697"/>
          <p:cNvSpPr txBox="1"/>
          <p:nvPr/>
        </p:nvSpPr>
        <p:spPr>
          <a:xfrm>
            <a:off x="9393665" y="2526285"/>
            <a:ext cx="788577" cy="337440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91440" tIns="96000" rIns="91440" bIns="96000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33" dirty="0"/>
              <a:t>Бердск</a:t>
            </a:r>
          </a:p>
        </p:txBody>
      </p:sp>
      <p:grpSp>
        <p:nvGrpSpPr>
          <p:cNvPr id="384" name="Группа 383"/>
          <p:cNvGrpSpPr/>
          <p:nvPr/>
        </p:nvGrpSpPr>
        <p:grpSpPr>
          <a:xfrm>
            <a:off x="11540940" y="37740"/>
            <a:ext cx="572897" cy="549371"/>
            <a:chOff x="11467356" y="61730"/>
            <a:chExt cx="625999" cy="526433"/>
          </a:xfrm>
        </p:grpSpPr>
        <p:sp>
          <p:nvSpPr>
            <p:cNvPr id="385" name="Oval 44"/>
            <p:cNvSpPr>
              <a:spLocks noChangeArrowheads="1"/>
            </p:cNvSpPr>
            <p:nvPr/>
          </p:nvSpPr>
          <p:spPr bwMode="auto">
            <a:xfrm>
              <a:off x="11467356" y="61730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6" name="Oval 45"/>
            <p:cNvSpPr>
              <a:spLocks noChangeArrowheads="1"/>
            </p:cNvSpPr>
            <p:nvPr/>
          </p:nvSpPr>
          <p:spPr bwMode="auto">
            <a:xfrm>
              <a:off x="11481946" y="68192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7" name="Oval 46"/>
            <p:cNvSpPr>
              <a:spLocks noChangeArrowheads="1"/>
            </p:cNvSpPr>
            <p:nvPr/>
          </p:nvSpPr>
          <p:spPr bwMode="auto">
            <a:xfrm>
              <a:off x="11557375" y="134660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8" name="Oval 47"/>
            <p:cNvSpPr>
              <a:spLocks noChangeArrowheads="1"/>
            </p:cNvSpPr>
            <p:nvPr/>
          </p:nvSpPr>
          <p:spPr bwMode="auto">
            <a:xfrm>
              <a:off x="11569487" y="145276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9" name="Freeform 48"/>
            <p:cNvSpPr>
              <a:spLocks noEditPoints="1"/>
            </p:cNvSpPr>
            <p:nvPr/>
          </p:nvSpPr>
          <p:spPr bwMode="auto">
            <a:xfrm>
              <a:off x="11606651" y="82963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ru-RU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390" name="Picture 49" descr="original_metal_w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91510" y="251440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1" name="AutoShape 50"/>
            <p:cNvSpPr>
              <a:spLocks noChangeArrowheads="1"/>
            </p:cNvSpPr>
            <p:nvPr/>
          </p:nvSpPr>
          <p:spPr bwMode="auto">
            <a:xfrm>
              <a:off x="11519110" y="177125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ru-RU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392" name="Group 51"/>
            <p:cNvGrpSpPr>
              <a:grpSpLocks/>
            </p:cNvGrpSpPr>
            <p:nvPr/>
          </p:nvGrpSpPr>
          <p:grpSpPr bwMode="auto">
            <a:xfrm>
              <a:off x="11698871" y="134429"/>
              <a:ext cx="161042" cy="177940"/>
              <a:chOff x="3374" y="926"/>
              <a:chExt cx="585" cy="771"/>
            </a:xfrm>
          </p:grpSpPr>
          <p:sp>
            <p:nvSpPr>
              <p:cNvPr id="400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7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8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9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0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1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2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3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4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5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6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7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8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9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0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1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2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3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4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5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6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7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8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9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0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1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2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3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4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5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6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7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8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9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0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1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2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3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4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5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6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7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8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9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0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1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2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3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4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6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7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8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9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0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1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2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3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4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5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6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7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8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9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0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1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2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3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4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5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6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7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8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9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0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1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2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3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4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5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6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7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8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9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0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1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2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3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4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5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6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7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8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9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0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1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2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3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4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5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6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7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8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9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0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1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2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3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4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5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6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7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8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9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0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1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2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3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4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5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6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7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8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9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0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1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2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3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4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5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6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7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8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9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0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1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2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3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4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5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6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7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8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9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0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1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3" name="Freeform 403"/>
            <p:cNvSpPr>
              <a:spLocks noEditPoints="1"/>
            </p:cNvSpPr>
            <p:nvPr/>
          </p:nvSpPr>
          <p:spPr bwMode="auto">
            <a:xfrm>
              <a:off x="11606651" y="468844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ru-RU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394" name="Group 404"/>
            <p:cNvGrpSpPr>
              <a:grpSpLocks/>
            </p:cNvGrpSpPr>
            <p:nvPr/>
          </p:nvGrpSpPr>
          <p:grpSpPr bwMode="auto">
            <a:xfrm>
              <a:off x="11581875" y="197435"/>
              <a:ext cx="399990" cy="272794"/>
              <a:chOff x="4423" y="1252"/>
              <a:chExt cx="1453" cy="1182"/>
            </a:xfrm>
          </p:grpSpPr>
          <p:sp>
            <p:nvSpPr>
              <p:cNvPr id="397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5" name="Oval 408"/>
            <p:cNvSpPr>
              <a:spLocks noChangeArrowheads="1"/>
            </p:cNvSpPr>
            <p:nvPr/>
          </p:nvSpPr>
          <p:spPr bwMode="auto">
            <a:xfrm>
              <a:off x="12021781" y="325523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96" name="Oval 409"/>
            <p:cNvSpPr>
              <a:spLocks noChangeArrowheads="1"/>
            </p:cNvSpPr>
            <p:nvPr/>
          </p:nvSpPr>
          <p:spPr bwMode="auto">
            <a:xfrm>
              <a:off x="11495160" y="322985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682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0" fill="hold"/>
                                        <p:tgtEl>
                                          <p:spTgt spid="20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04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471</Words>
  <Application>Microsoft Office PowerPoint</Application>
  <PresentationFormat>Произвольный</PresentationFormat>
  <Paragraphs>176</Paragraphs>
  <Slides>5</Slides>
  <Notes>5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Офицер-оператор - Шестаков А.А.</dc:creator>
  <cp:lastModifiedBy>stods</cp:lastModifiedBy>
  <cp:revision>3</cp:revision>
  <dcterms:created xsi:type="dcterms:W3CDTF">2019-10-28T17:52:09Z</dcterms:created>
  <dcterms:modified xsi:type="dcterms:W3CDTF">2019-10-28T18:33:12Z</dcterms:modified>
</cp:coreProperties>
</file>